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4" r:id="rId4"/>
    <p:sldId id="276" r:id="rId5"/>
    <p:sldId id="277" r:id="rId6"/>
    <p:sldId id="278" r:id="rId7"/>
    <p:sldId id="279" r:id="rId8"/>
    <p:sldId id="280" r:id="rId9"/>
    <p:sldId id="281" r:id="rId10"/>
    <p:sldId id="283" r:id="rId11"/>
    <p:sldId id="282" r:id="rId12"/>
    <p:sldId id="284" r:id="rId13"/>
    <p:sldId id="285" r:id="rId14"/>
    <p:sldId id="258" r:id="rId15"/>
    <p:sldId id="259" r:id="rId16"/>
    <p:sldId id="263" r:id="rId17"/>
    <p:sldId id="264" r:id="rId18"/>
    <p:sldId id="265" r:id="rId19"/>
    <p:sldId id="266" r:id="rId20"/>
    <p:sldId id="257" r:id="rId21"/>
    <p:sldId id="262" r:id="rId22"/>
    <p:sldId id="273" r:id="rId23"/>
    <p:sldId id="268" r:id="rId24"/>
    <p:sldId id="267" r:id="rId25"/>
    <p:sldId id="269" r:id="rId26"/>
    <p:sldId id="270" r:id="rId27"/>
    <p:sldId id="271" r:id="rId28"/>
    <p:sldId id="272" r:id="rId29"/>
    <p:sldId id="260" r:id="rId30"/>
    <p:sldId id="261" r:id="rId31"/>
  </p:sldIdLst>
  <p:sldSz cx="9144000" cy="6858000" type="screen4x3"/>
  <p:notesSz cx="67833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%20and%20Settings\&#1040;&#1102;&#1085;&#1072;&#1041;\&#1056;&#1072;&#1073;&#1086;&#1095;&#1080;&#1081;%20&#1089;&#1090;&#1086;&#1083;\&#1056;&#1077;&#1079;-&#1090;&#1099;%20&#1042;&#1055;&#1056;%20&#1054;&#1043;&#1069;%20&#1045;&#1043;&#1069;\&#1084;&#1072;&#1090;&#1077;&#1084;\&#1052;&#1072;&#1090;&#1077;&#1084;&#1072;&#1090;&#1080;&#1082;&#1072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ocuments%20and%20Settings\&#1040;&#1102;&#1085;&#1072;&#1041;\&#1056;&#1072;&#1073;&#1086;&#1095;&#1080;&#1081;%20&#1089;&#1090;&#1086;&#1083;\&#1056;&#1077;&#1079;-&#1090;&#1099;%20&#1042;&#1055;&#1056;%20&#1054;&#1043;&#1069;%20&#1045;&#1043;&#1069;\&#1045;&#1043;&#1069;2019&#1087;&#1088;&#1086;&#109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'ЕГЭ2019 базовый'!$M$3</c:f>
              <c:strCache>
                <c:ptCount val="1"/>
                <c:pt idx="0">
                  <c:v>Школы</c:v>
                </c:pt>
              </c:strCache>
            </c:strRef>
          </c:tx>
          <c:cat>
            <c:strRef>
              <c:f>'ЕГЭ2019 базовый'!$M$4:$M$16</c:f>
              <c:strCache>
                <c:ptCount val="13"/>
                <c:pt idx="0">
                  <c:v>МАОУ Иволгинская СОШ </c:v>
                </c:pt>
                <c:pt idx="3">
                  <c:v>МАОУ Сотниковская СОШ </c:v>
                </c:pt>
                <c:pt idx="4">
                  <c:v>МОУ Верхне-Иволгинская СОШ </c:v>
                </c:pt>
                <c:pt idx="5">
                  <c:v>МОУ Ганзуринская СОШ </c:v>
                </c:pt>
                <c:pt idx="6">
                  <c:v>МОУ Гильбиринская СОШ </c:v>
                </c:pt>
                <c:pt idx="7">
                  <c:v>МОУ Гурульбинская СОШ 26.02.2019г тренир.</c:v>
                </c:pt>
                <c:pt idx="8">
                  <c:v>МОУ Гурульбинская СОШ </c:v>
                </c:pt>
                <c:pt idx="9">
                  <c:v>МОУ Нижне-Иволгинская СОШ </c:v>
                </c:pt>
                <c:pt idx="10">
                  <c:v>МОУ Оронгойская СОШ </c:v>
                </c:pt>
                <c:pt idx="11">
                  <c:v>МОУ Сужинская СОШ </c:v>
                </c:pt>
                <c:pt idx="12">
                  <c:v>МОУ Иволгинская ВСОШ </c:v>
                </c:pt>
              </c:strCache>
            </c:strRef>
          </c:cat>
          <c:val>
            <c:numRef>
              <c:f>'ЕГЭ2019 базовый'!$M$4:$M$17</c:f>
              <c:numCache>
                <c:formatCode>General</c:formatCode>
                <c:ptCount val="14"/>
                <c:pt idx="0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'ЕГЭ2019 базовый'!$N$3</c:f>
              <c:strCache>
                <c:ptCount val="1"/>
                <c:pt idx="0">
                  <c:v>"2"</c:v>
                </c:pt>
              </c:strCache>
            </c:strRef>
          </c:tx>
          <c:cat>
            <c:strRef>
              <c:f>'ЕГЭ2019 базовый'!$M$4:$M$16</c:f>
              <c:strCache>
                <c:ptCount val="13"/>
                <c:pt idx="0">
                  <c:v>МАОУ Иволгинская СОШ </c:v>
                </c:pt>
                <c:pt idx="3">
                  <c:v>МАОУ Сотниковская СОШ </c:v>
                </c:pt>
                <c:pt idx="4">
                  <c:v>МОУ Верхне-Иволгинская СОШ </c:v>
                </c:pt>
                <c:pt idx="5">
                  <c:v>МОУ Ганзуринская СОШ </c:v>
                </c:pt>
                <c:pt idx="6">
                  <c:v>МОУ Гильбиринская СОШ </c:v>
                </c:pt>
                <c:pt idx="7">
                  <c:v>МОУ Гурульбинская СОШ 26.02.2019г тренир.</c:v>
                </c:pt>
                <c:pt idx="8">
                  <c:v>МОУ Гурульбинская СОШ </c:v>
                </c:pt>
                <c:pt idx="9">
                  <c:v>МОУ Нижне-Иволгинская СОШ </c:v>
                </c:pt>
                <c:pt idx="10">
                  <c:v>МОУ Оронгойская СОШ </c:v>
                </c:pt>
                <c:pt idx="11">
                  <c:v>МОУ Сужинская СОШ </c:v>
                </c:pt>
                <c:pt idx="12">
                  <c:v>МОУ Иволгинская ВСОШ </c:v>
                </c:pt>
              </c:strCache>
            </c:strRef>
          </c:cat>
          <c:val>
            <c:numRef>
              <c:f>'ЕГЭ2019 базовый'!$N$4:$N$17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0</c:v>
                </c:pt>
                <c:pt idx="5">
                  <c:v>0</c:v>
                </c:pt>
                <c:pt idx="6">
                  <c:v>33</c:v>
                </c:pt>
                <c:pt idx="7">
                  <c:v>25</c:v>
                </c:pt>
                <c:pt idx="8">
                  <c:v>12</c:v>
                </c:pt>
                <c:pt idx="9">
                  <c:v>0</c:v>
                </c:pt>
                <c:pt idx="10">
                  <c:v>12</c:v>
                </c:pt>
                <c:pt idx="11">
                  <c:v>5.6</c:v>
                </c:pt>
                <c:pt idx="12">
                  <c:v>11</c:v>
                </c:pt>
                <c:pt idx="13">
                  <c:v>8.1230769230769209</c:v>
                </c:pt>
              </c:numCache>
            </c:numRef>
          </c:val>
        </c:ser>
        <c:ser>
          <c:idx val="2"/>
          <c:order val="2"/>
          <c:tx>
            <c:strRef>
              <c:f>'ЕГЭ2019 базовый'!$O$3</c:f>
              <c:strCache>
                <c:ptCount val="1"/>
                <c:pt idx="0">
                  <c:v>"3"</c:v>
                </c:pt>
              </c:strCache>
            </c:strRef>
          </c:tx>
          <c:cat>
            <c:strRef>
              <c:f>'ЕГЭ2019 базовый'!$M$4:$M$16</c:f>
              <c:strCache>
                <c:ptCount val="13"/>
                <c:pt idx="0">
                  <c:v>МАОУ Иволгинская СОШ </c:v>
                </c:pt>
                <c:pt idx="3">
                  <c:v>МАОУ Сотниковская СОШ </c:v>
                </c:pt>
                <c:pt idx="4">
                  <c:v>МОУ Верхне-Иволгинская СОШ </c:v>
                </c:pt>
                <c:pt idx="5">
                  <c:v>МОУ Ганзуринская СОШ </c:v>
                </c:pt>
                <c:pt idx="6">
                  <c:v>МОУ Гильбиринская СОШ </c:v>
                </c:pt>
                <c:pt idx="7">
                  <c:v>МОУ Гурульбинская СОШ 26.02.2019г тренир.</c:v>
                </c:pt>
                <c:pt idx="8">
                  <c:v>МОУ Гурульбинская СОШ </c:v>
                </c:pt>
                <c:pt idx="9">
                  <c:v>МОУ Нижне-Иволгинская СОШ </c:v>
                </c:pt>
                <c:pt idx="10">
                  <c:v>МОУ Оронгойская СОШ </c:v>
                </c:pt>
                <c:pt idx="11">
                  <c:v>МОУ Сужинская СОШ </c:v>
                </c:pt>
                <c:pt idx="12">
                  <c:v>МОУ Иволгинская ВСОШ </c:v>
                </c:pt>
              </c:strCache>
            </c:strRef>
          </c:cat>
          <c:val>
            <c:numRef>
              <c:f>'ЕГЭ2019 базовый'!$O$4:$O$17</c:f>
              <c:numCache>
                <c:formatCode>General</c:formatCode>
                <c:ptCount val="14"/>
                <c:pt idx="0">
                  <c:v>15</c:v>
                </c:pt>
                <c:pt idx="1">
                  <c:v>10</c:v>
                </c:pt>
                <c:pt idx="2">
                  <c:v>38</c:v>
                </c:pt>
                <c:pt idx="3">
                  <c:v>0</c:v>
                </c:pt>
                <c:pt idx="4">
                  <c:v>40</c:v>
                </c:pt>
                <c:pt idx="5">
                  <c:v>0</c:v>
                </c:pt>
                <c:pt idx="6">
                  <c:v>34</c:v>
                </c:pt>
                <c:pt idx="7">
                  <c:v>50</c:v>
                </c:pt>
                <c:pt idx="8">
                  <c:v>13</c:v>
                </c:pt>
                <c:pt idx="9">
                  <c:v>17</c:v>
                </c:pt>
                <c:pt idx="10">
                  <c:v>13</c:v>
                </c:pt>
                <c:pt idx="11">
                  <c:v>33.300000000000004</c:v>
                </c:pt>
                <c:pt idx="12">
                  <c:v>39</c:v>
                </c:pt>
                <c:pt idx="13">
                  <c:v>23.253846153846155</c:v>
                </c:pt>
              </c:numCache>
            </c:numRef>
          </c:val>
        </c:ser>
        <c:ser>
          <c:idx val="3"/>
          <c:order val="3"/>
          <c:tx>
            <c:strRef>
              <c:f>'ЕГЭ2019 базовый'!$P$3</c:f>
              <c:strCache>
                <c:ptCount val="1"/>
                <c:pt idx="0">
                  <c:v>"4"</c:v>
                </c:pt>
              </c:strCache>
            </c:strRef>
          </c:tx>
          <c:cat>
            <c:strRef>
              <c:f>'ЕГЭ2019 базовый'!$M$4:$M$16</c:f>
              <c:strCache>
                <c:ptCount val="13"/>
                <c:pt idx="0">
                  <c:v>МАОУ Иволгинская СОШ </c:v>
                </c:pt>
                <c:pt idx="3">
                  <c:v>МАОУ Сотниковская СОШ </c:v>
                </c:pt>
                <c:pt idx="4">
                  <c:v>МОУ Верхне-Иволгинская СОШ </c:v>
                </c:pt>
                <c:pt idx="5">
                  <c:v>МОУ Ганзуринская СОШ </c:v>
                </c:pt>
                <c:pt idx="6">
                  <c:v>МОУ Гильбиринская СОШ </c:v>
                </c:pt>
                <c:pt idx="7">
                  <c:v>МОУ Гурульбинская СОШ 26.02.2019г тренир.</c:v>
                </c:pt>
                <c:pt idx="8">
                  <c:v>МОУ Гурульбинская СОШ </c:v>
                </c:pt>
                <c:pt idx="9">
                  <c:v>МОУ Нижне-Иволгинская СОШ </c:v>
                </c:pt>
                <c:pt idx="10">
                  <c:v>МОУ Оронгойская СОШ </c:v>
                </c:pt>
                <c:pt idx="11">
                  <c:v>МОУ Сужинская СОШ </c:v>
                </c:pt>
                <c:pt idx="12">
                  <c:v>МОУ Иволгинская ВСОШ </c:v>
                </c:pt>
              </c:strCache>
            </c:strRef>
          </c:cat>
          <c:val>
            <c:numRef>
              <c:f>'ЕГЭ2019 базовый'!$P$4:$P$17</c:f>
              <c:numCache>
                <c:formatCode>General</c:formatCode>
                <c:ptCount val="14"/>
                <c:pt idx="0">
                  <c:v>23</c:v>
                </c:pt>
                <c:pt idx="1">
                  <c:v>25</c:v>
                </c:pt>
                <c:pt idx="2">
                  <c:v>31</c:v>
                </c:pt>
                <c:pt idx="3">
                  <c:v>28</c:v>
                </c:pt>
                <c:pt idx="4">
                  <c:v>60</c:v>
                </c:pt>
                <c:pt idx="5">
                  <c:v>100</c:v>
                </c:pt>
                <c:pt idx="6">
                  <c:v>33</c:v>
                </c:pt>
                <c:pt idx="7">
                  <c:v>25</c:v>
                </c:pt>
                <c:pt idx="8">
                  <c:v>63</c:v>
                </c:pt>
                <c:pt idx="9">
                  <c:v>58</c:v>
                </c:pt>
                <c:pt idx="10">
                  <c:v>38</c:v>
                </c:pt>
                <c:pt idx="11">
                  <c:v>38.9</c:v>
                </c:pt>
                <c:pt idx="12">
                  <c:v>44</c:v>
                </c:pt>
                <c:pt idx="13">
                  <c:v>43.607692307692254</c:v>
                </c:pt>
              </c:numCache>
            </c:numRef>
          </c:val>
        </c:ser>
        <c:ser>
          <c:idx val="4"/>
          <c:order val="4"/>
          <c:tx>
            <c:strRef>
              <c:f>'ЕГЭ2019 базовый'!$Q$3</c:f>
              <c:strCache>
                <c:ptCount val="1"/>
                <c:pt idx="0">
                  <c:v>"5"</c:v>
                </c:pt>
              </c:strCache>
            </c:strRef>
          </c:tx>
          <c:cat>
            <c:strRef>
              <c:f>'ЕГЭ2019 базовый'!$M$4:$M$16</c:f>
              <c:strCache>
                <c:ptCount val="13"/>
                <c:pt idx="0">
                  <c:v>МАОУ Иволгинская СОШ </c:v>
                </c:pt>
                <c:pt idx="3">
                  <c:v>МАОУ Сотниковская СОШ </c:v>
                </c:pt>
                <c:pt idx="4">
                  <c:v>МОУ Верхне-Иволгинская СОШ </c:v>
                </c:pt>
                <c:pt idx="5">
                  <c:v>МОУ Ганзуринская СОШ </c:v>
                </c:pt>
                <c:pt idx="6">
                  <c:v>МОУ Гильбиринская СОШ </c:v>
                </c:pt>
                <c:pt idx="7">
                  <c:v>МОУ Гурульбинская СОШ 26.02.2019г тренир.</c:v>
                </c:pt>
                <c:pt idx="8">
                  <c:v>МОУ Гурульбинская СОШ </c:v>
                </c:pt>
                <c:pt idx="9">
                  <c:v>МОУ Нижне-Иволгинская СОШ </c:v>
                </c:pt>
                <c:pt idx="10">
                  <c:v>МОУ Оронгойская СОШ </c:v>
                </c:pt>
                <c:pt idx="11">
                  <c:v>МОУ Сужинская СОШ </c:v>
                </c:pt>
                <c:pt idx="12">
                  <c:v>МОУ Иволгинская ВСОШ </c:v>
                </c:pt>
              </c:strCache>
            </c:strRef>
          </c:cat>
          <c:val>
            <c:numRef>
              <c:f>'ЕГЭ2019 базовый'!$Q$4:$Q$17</c:f>
              <c:numCache>
                <c:formatCode>General</c:formatCode>
                <c:ptCount val="14"/>
                <c:pt idx="0">
                  <c:v>61</c:v>
                </c:pt>
                <c:pt idx="1">
                  <c:v>65</c:v>
                </c:pt>
                <c:pt idx="2">
                  <c:v>31</c:v>
                </c:pt>
                <c:pt idx="3">
                  <c:v>65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12</c:v>
                </c:pt>
                <c:pt idx="9">
                  <c:v>25</c:v>
                </c:pt>
                <c:pt idx="10">
                  <c:v>37</c:v>
                </c:pt>
                <c:pt idx="11">
                  <c:v>22.2</c:v>
                </c:pt>
                <c:pt idx="12">
                  <c:v>6</c:v>
                </c:pt>
                <c:pt idx="13">
                  <c:v>24.938461538461517</c:v>
                </c:pt>
              </c:numCache>
            </c:numRef>
          </c:val>
        </c:ser>
        <c:shape val="box"/>
        <c:axId val="66018304"/>
        <c:axId val="66171648"/>
        <c:axId val="54368000"/>
      </c:bar3DChart>
      <c:catAx>
        <c:axId val="66018304"/>
        <c:scaling>
          <c:orientation val="minMax"/>
        </c:scaling>
        <c:axPos val="b"/>
        <c:tickLblPos val="nextTo"/>
        <c:crossAx val="66171648"/>
        <c:crosses val="autoZero"/>
        <c:auto val="1"/>
        <c:lblAlgn val="ctr"/>
        <c:lblOffset val="100"/>
      </c:catAx>
      <c:valAx>
        <c:axId val="66171648"/>
        <c:scaling>
          <c:orientation val="minMax"/>
        </c:scaling>
        <c:axPos val="l"/>
        <c:majorGridlines/>
        <c:numFmt formatCode="General" sourceLinked="1"/>
        <c:tickLblPos val="nextTo"/>
        <c:crossAx val="66018304"/>
        <c:crosses val="autoZero"/>
        <c:crossBetween val="between"/>
      </c:valAx>
      <c:serAx>
        <c:axId val="54368000"/>
        <c:scaling>
          <c:orientation val="minMax"/>
        </c:scaling>
        <c:axPos val="b"/>
        <c:tickLblPos val="nextTo"/>
        <c:crossAx val="66171648"/>
        <c:crosses val="autoZero"/>
      </c:serAx>
    </c:plotArea>
    <c:legend>
      <c:legendPos val="r"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 min до 60</c:v>
                </c:pt>
              </c:strCache>
            </c:strRef>
          </c:tx>
          <c:spPr>
            <a:solidFill>
              <a:srgbClr val="7030A0"/>
            </a:solidFill>
          </c:spPr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Иволгинская</c:v>
                </c:pt>
                <c:pt idx="1">
                  <c:v>Сотниковская</c:v>
                </c:pt>
                <c:pt idx="2">
                  <c:v>Ганзуринская</c:v>
                </c:pt>
                <c:pt idx="3">
                  <c:v>Гильбиринская </c:v>
                </c:pt>
                <c:pt idx="4">
                  <c:v>Нижне-Иволгинская</c:v>
                </c:pt>
                <c:pt idx="5">
                  <c:v>Оронгойская</c:v>
                </c:pt>
                <c:pt idx="6">
                  <c:v>Сужинская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80</c:v>
                </c:pt>
                <c:pt idx="1">
                  <c:v>71.400000000000006</c:v>
                </c:pt>
                <c:pt idx="2">
                  <c:v>100</c:v>
                </c:pt>
                <c:pt idx="3">
                  <c:v>67</c:v>
                </c:pt>
                <c:pt idx="4">
                  <c:v>80</c:v>
                </c:pt>
                <c:pt idx="5">
                  <c:v>78</c:v>
                </c:pt>
                <c:pt idx="6">
                  <c:v>50</c:v>
                </c:pt>
              </c:numCache>
            </c:numRef>
          </c:val>
        </c:ser>
        <c:shape val="box"/>
        <c:axId val="95938816"/>
        <c:axId val="96665600"/>
        <c:axId val="0"/>
      </c:bar3DChart>
      <c:catAx>
        <c:axId val="95938816"/>
        <c:scaling>
          <c:orientation val="minMax"/>
        </c:scaling>
        <c:axPos val="b"/>
        <c:numFmt formatCode="General" sourceLinked="1"/>
        <c:tickLblPos val="nextTo"/>
        <c:crossAx val="96665600"/>
        <c:crosses val="autoZero"/>
        <c:auto val="1"/>
        <c:lblAlgn val="ctr"/>
        <c:lblOffset val="100"/>
      </c:catAx>
      <c:valAx>
        <c:axId val="96665600"/>
        <c:scaling>
          <c:orientation val="minMax"/>
        </c:scaling>
        <c:axPos val="l"/>
        <c:majorGridlines/>
        <c:numFmt formatCode="General" sourceLinked="1"/>
        <c:tickLblPos val="nextTo"/>
        <c:crossAx val="95938816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 преодолели минимального порога -%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dLbls>
            <c:showVal val="1"/>
          </c:dLbls>
          <c:cat>
            <c:strRef>
              <c:f>Лист1!$A$2:$A$12</c:f>
              <c:strCache>
                <c:ptCount val="7"/>
                <c:pt idx="0">
                  <c:v>Иволгинская</c:v>
                </c:pt>
                <c:pt idx="1">
                  <c:v>Сотниковская</c:v>
                </c:pt>
                <c:pt idx="2">
                  <c:v>Ганзуринская</c:v>
                </c:pt>
                <c:pt idx="3">
                  <c:v>Гильбиринская </c:v>
                </c:pt>
                <c:pt idx="4">
                  <c:v>Нижне-Иволгинская</c:v>
                </c:pt>
                <c:pt idx="5">
                  <c:v>Оронгойская</c:v>
                </c:pt>
                <c:pt idx="6">
                  <c:v>Сужинская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33</c:v>
                </c:pt>
                <c:pt idx="4">
                  <c:v>20</c:v>
                </c:pt>
                <c:pt idx="5">
                  <c:v>0</c:v>
                </c:pt>
                <c:pt idx="6">
                  <c:v>16</c:v>
                </c:pt>
              </c:numCache>
            </c:numRef>
          </c:val>
        </c:ser>
        <c:shape val="box"/>
        <c:axId val="97137408"/>
        <c:axId val="97138944"/>
        <c:axId val="0"/>
      </c:bar3DChart>
      <c:catAx>
        <c:axId val="97137408"/>
        <c:scaling>
          <c:orientation val="minMax"/>
        </c:scaling>
        <c:axPos val="b"/>
        <c:tickLblPos val="nextTo"/>
        <c:crossAx val="97138944"/>
        <c:crosses val="autoZero"/>
        <c:auto val="1"/>
        <c:lblAlgn val="ctr"/>
        <c:lblOffset val="100"/>
      </c:catAx>
      <c:valAx>
        <c:axId val="97138944"/>
        <c:scaling>
          <c:orientation val="minMax"/>
        </c:scaling>
        <c:axPos val="l"/>
        <c:majorGridlines/>
        <c:numFmt formatCode="General" sourceLinked="1"/>
        <c:tickLblPos val="nextTo"/>
        <c:crossAx val="9713740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'базовый ЕГЭ "5"'!$B$1</c:f>
              <c:strCache>
                <c:ptCount val="1"/>
                <c:pt idx="0">
                  <c:v>Написали на "5" - %</c:v>
                </c:pt>
              </c:strCache>
            </c:strRef>
          </c:tx>
          <c:dLbls>
            <c:showVal val="1"/>
          </c:dLbls>
          <c:cat>
            <c:strRef>
              <c:f>'базовый ЕГЭ "5"'!$A$2:$A$13</c:f>
              <c:strCache>
                <c:ptCount val="12"/>
                <c:pt idx="0">
                  <c:v>Иволгинская</c:v>
                </c:pt>
                <c:pt idx="1">
                  <c:v>Иволгинская</c:v>
                </c:pt>
                <c:pt idx="2">
                  <c:v>Иволгинская</c:v>
                </c:pt>
                <c:pt idx="3">
                  <c:v>Сотниковская</c:v>
                </c:pt>
                <c:pt idx="4">
                  <c:v>Верхне-Иволгинская</c:v>
                </c:pt>
                <c:pt idx="5">
                  <c:v>Ганзуринская</c:v>
                </c:pt>
                <c:pt idx="6">
                  <c:v>Гильбиринская</c:v>
                </c:pt>
                <c:pt idx="7">
                  <c:v>Гурульбинская</c:v>
                </c:pt>
                <c:pt idx="8">
                  <c:v>Нижне-Иволгинская</c:v>
                </c:pt>
                <c:pt idx="9">
                  <c:v>Оронгойская</c:v>
                </c:pt>
                <c:pt idx="10">
                  <c:v>Сужинская</c:v>
                </c:pt>
                <c:pt idx="11">
                  <c:v>Иволгинская ВСОШ</c:v>
                </c:pt>
              </c:strCache>
            </c:strRef>
          </c:cat>
          <c:val>
            <c:numRef>
              <c:f>'базовый ЕГЭ "5"'!$B$2:$B$13</c:f>
              <c:numCache>
                <c:formatCode>General</c:formatCode>
                <c:ptCount val="12"/>
                <c:pt idx="0">
                  <c:v>61</c:v>
                </c:pt>
                <c:pt idx="1">
                  <c:v>65</c:v>
                </c:pt>
                <c:pt idx="2">
                  <c:v>31</c:v>
                </c:pt>
                <c:pt idx="3">
                  <c:v>65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25</c:v>
                </c:pt>
                <c:pt idx="9">
                  <c:v>37</c:v>
                </c:pt>
                <c:pt idx="10">
                  <c:v>22.2</c:v>
                </c:pt>
                <c:pt idx="11">
                  <c:v>6</c:v>
                </c:pt>
              </c:numCache>
            </c:numRef>
          </c:val>
        </c:ser>
        <c:shape val="box"/>
        <c:axId val="95128192"/>
        <c:axId val="95134080"/>
        <c:axId val="0"/>
      </c:bar3DChart>
      <c:catAx>
        <c:axId val="95128192"/>
        <c:scaling>
          <c:orientation val="minMax"/>
        </c:scaling>
        <c:axPos val="b"/>
        <c:tickLblPos val="nextTo"/>
        <c:crossAx val="95134080"/>
        <c:crosses val="autoZero"/>
        <c:auto val="1"/>
        <c:lblAlgn val="ctr"/>
        <c:lblOffset val="100"/>
      </c:catAx>
      <c:valAx>
        <c:axId val="95134080"/>
        <c:scaling>
          <c:orientation val="minMax"/>
        </c:scaling>
        <c:axPos val="l"/>
        <c:majorGridlines/>
        <c:numFmt formatCode="General" sourceLinked="1"/>
        <c:tickLblPos val="nextTo"/>
        <c:crossAx val="9512819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написали на "4" </a:t>
            </a:r>
            <a:r>
              <a:rPr lang="ru-RU" dirty="0" smtClean="0"/>
              <a:t>-%</a:t>
            </a:r>
            <a:endParaRPr lang="ru-RU" dirty="0"/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написали на "4" -5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Лист1!$A$2:$A$13</c:f>
              <c:strCache>
                <c:ptCount val="12"/>
                <c:pt idx="0">
                  <c:v>Иволгинская</c:v>
                </c:pt>
                <c:pt idx="1">
                  <c:v>Иволгинская</c:v>
                </c:pt>
                <c:pt idx="2">
                  <c:v>Иволгинская</c:v>
                </c:pt>
                <c:pt idx="3">
                  <c:v>Сотниковская</c:v>
                </c:pt>
                <c:pt idx="4">
                  <c:v>Верхне-Иволгинская</c:v>
                </c:pt>
                <c:pt idx="5">
                  <c:v>Ганзуринская</c:v>
                </c:pt>
                <c:pt idx="6">
                  <c:v>Гильбиринская</c:v>
                </c:pt>
                <c:pt idx="7">
                  <c:v>Гурульбинская</c:v>
                </c:pt>
                <c:pt idx="8">
                  <c:v>Нижне-Иволгинская</c:v>
                </c:pt>
                <c:pt idx="9">
                  <c:v>Оронгойская</c:v>
                </c:pt>
                <c:pt idx="10">
                  <c:v>Сужинская</c:v>
                </c:pt>
                <c:pt idx="11">
                  <c:v>Иволгинская ВСОШ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23</c:v>
                </c:pt>
                <c:pt idx="1">
                  <c:v>25</c:v>
                </c:pt>
                <c:pt idx="2">
                  <c:v>31</c:v>
                </c:pt>
                <c:pt idx="3">
                  <c:v>28</c:v>
                </c:pt>
                <c:pt idx="4">
                  <c:v>60</c:v>
                </c:pt>
                <c:pt idx="5">
                  <c:v>100</c:v>
                </c:pt>
                <c:pt idx="6">
                  <c:v>33</c:v>
                </c:pt>
                <c:pt idx="7">
                  <c:v>63</c:v>
                </c:pt>
                <c:pt idx="8">
                  <c:v>58</c:v>
                </c:pt>
                <c:pt idx="9">
                  <c:v>38</c:v>
                </c:pt>
                <c:pt idx="10">
                  <c:v>38.9</c:v>
                </c:pt>
              </c:numCache>
            </c:numRef>
          </c:val>
        </c:ser>
        <c:shape val="box"/>
        <c:axId val="95146752"/>
        <c:axId val="95148288"/>
        <c:axId val="0"/>
      </c:bar3DChart>
      <c:catAx>
        <c:axId val="95146752"/>
        <c:scaling>
          <c:orientation val="minMax"/>
        </c:scaling>
        <c:axPos val="b"/>
        <c:tickLblPos val="nextTo"/>
        <c:crossAx val="95148288"/>
        <c:crosses val="autoZero"/>
        <c:auto val="1"/>
        <c:lblAlgn val="ctr"/>
        <c:lblOffset val="100"/>
      </c:catAx>
      <c:valAx>
        <c:axId val="95148288"/>
        <c:scaling>
          <c:orientation val="minMax"/>
        </c:scaling>
        <c:axPos val="l"/>
        <c:majorGridlines/>
        <c:numFmt formatCode="General" sourceLinked="1"/>
        <c:tickLblPos val="nextTo"/>
        <c:crossAx val="9514675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написали на "3" - %</c:v>
                </c:pt>
              </c:strCache>
            </c:strRef>
          </c:tx>
          <c:spPr>
            <a:solidFill>
              <a:srgbClr val="FFFF00"/>
            </a:solidFill>
          </c:spPr>
          <c:dLbls>
            <c:showVal val="1"/>
          </c:dLbls>
          <c:cat>
            <c:strRef>
              <c:f>Лист1!$A$2:$A$14</c:f>
              <c:strCache>
                <c:ptCount val="12"/>
                <c:pt idx="0">
                  <c:v>Иволгинская</c:v>
                </c:pt>
                <c:pt idx="1">
                  <c:v>Иволгинская</c:v>
                </c:pt>
                <c:pt idx="2">
                  <c:v>Иволгинская</c:v>
                </c:pt>
                <c:pt idx="3">
                  <c:v>Сотниковская</c:v>
                </c:pt>
                <c:pt idx="4">
                  <c:v>Верхне-Иволгинская</c:v>
                </c:pt>
                <c:pt idx="5">
                  <c:v>Ганзуринская</c:v>
                </c:pt>
                <c:pt idx="6">
                  <c:v>Гильбиринская </c:v>
                </c:pt>
                <c:pt idx="7">
                  <c:v>Гурульбинская </c:v>
                </c:pt>
                <c:pt idx="8">
                  <c:v>Нижне-Иволгинская</c:v>
                </c:pt>
                <c:pt idx="9">
                  <c:v>Оронгойская</c:v>
                </c:pt>
                <c:pt idx="10">
                  <c:v>Сужинская</c:v>
                </c:pt>
                <c:pt idx="11">
                  <c:v>Иволгинская ВСОШ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15</c:v>
                </c:pt>
                <c:pt idx="1">
                  <c:v>10</c:v>
                </c:pt>
                <c:pt idx="2">
                  <c:v>38</c:v>
                </c:pt>
                <c:pt idx="3">
                  <c:v>0</c:v>
                </c:pt>
                <c:pt idx="4">
                  <c:v>40</c:v>
                </c:pt>
                <c:pt idx="5">
                  <c:v>0</c:v>
                </c:pt>
                <c:pt idx="6">
                  <c:v>34</c:v>
                </c:pt>
                <c:pt idx="7">
                  <c:v>13</c:v>
                </c:pt>
                <c:pt idx="8">
                  <c:v>17</c:v>
                </c:pt>
                <c:pt idx="9">
                  <c:v>13</c:v>
                </c:pt>
                <c:pt idx="10">
                  <c:v>33.300000000000004</c:v>
                </c:pt>
                <c:pt idx="11">
                  <c:v>39</c:v>
                </c:pt>
              </c:numCache>
            </c:numRef>
          </c:val>
        </c:ser>
        <c:shape val="box"/>
        <c:axId val="93563904"/>
        <c:axId val="93565696"/>
        <c:axId val="0"/>
      </c:bar3DChart>
      <c:catAx>
        <c:axId val="93563904"/>
        <c:scaling>
          <c:orientation val="minMax"/>
        </c:scaling>
        <c:axPos val="b"/>
        <c:tickLblPos val="nextTo"/>
        <c:crossAx val="93565696"/>
        <c:crosses val="autoZero"/>
        <c:auto val="1"/>
        <c:lblAlgn val="ctr"/>
        <c:lblOffset val="100"/>
      </c:catAx>
      <c:valAx>
        <c:axId val="93565696"/>
        <c:scaling>
          <c:orientation val="minMax"/>
        </c:scaling>
        <c:axPos val="l"/>
        <c:majorGridlines/>
        <c:numFmt formatCode="General" sourceLinked="1"/>
        <c:tickLblPos val="nextTo"/>
        <c:crossAx val="9356390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написали на "2" - %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Лист1!$A$2:$A$13</c:f>
              <c:strCache>
                <c:ptCount val="12"/>
                <c:pt idx="0">
                  <c:v>Иволгинская</c:v>
                </c:pt>
                <c:pt idx="1">
                  <c:v>Иволгинская</c:v>
                </c:pt>
                <c:pt idx="2">
                  <c:v>Иволгинская</c:v>
                </c:pt>
                <c:pt idx="3">
                  <c:v>Сотниковская</c:v>
                </c:pt>
                <c:pt idx="4">
                  <c:v>Верхне-Иволгинская</c:v>
                </c:pt>
                <c:pt idx="5">
                  <c:v>Ганзуринская</c:v>
                </c:pt>
                <c:pt idx="6">
                  <c:v>Гильбиринская </c:v>
                </c:pt>
                <c:pt idx="7">
                  <c:v>Гурульбинская </c:v>
                </c:pt>
                <c:pt idx="8">
                  <c:v>Нижне-Иволгинская</c:v>
                </c:pt>
                <c:pt idx="9">
                  <c:v>Оронгойская</c:v>
                </c:pt>
                <c:pt idx="10">
                  <c:v>Сужинская</c:v>
                </c:pt>
                <c:pt idx="11">
                  <c:v>Иволгинская ВСОШ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0</c:v>
                </c:pt>
                <c:pt idx="5">
                  <c:v>0</c:v>
                </c:pt>
                <c:pt idx="6">
                  <c:v>33</c:v>
                </c:pt>
                <c:pt idx="7">
                  <c:v>12</c:v>
                </c:pt>
                <c:pt idx="8">
                  <c:v>0</c:v>
                </c:pt>
                <c:pt idx="9">
                  <c:v>12</c:v>
                </c:pt>
                <c:pt idx="10">
                  <c:v>5.6</c:v>
                </c:pt>
                <c:pt idx="11">
                  <c:v>11</c:v>
                </c:pt>
              </c:numCache>
            </c:numRef>
          </c:val>
        </c:ser>
        <c:shape val="box"/>
        <c:axId val="94909952"/>
        <c:axId val="94911488"/>
        <c:axId val="0"/>
      </c:bar3DChart>
      <c:catAx>
        <c:axId val="94909952"/>
        <c:scaling>
          <c:orientation val="minMax"/>
        </c:scaling>
        <c:axPos val="b"/>
        <c:tickLblPos val="nextTo"/>
        <c:crossAx val="94911488"/>
        <c:crosses val="autoZero"/>
        <c:auto val="1"/>
        <c:lblAlgn val="ctr"/>
        <c:lblOffset val="100"/>
      </c:catAx>
      <c:valAx>
        <c:axId val="94911488"/>
        <c:scaling>
          <c:orientation val="minMax"/>
        </c:scaling>
        <c:axPos val="l"/>
        <c:majorGridlines/>
        <c:numFmt formatCode="General" sourceLinked="1"/>
        <c:tickLblPos val="nextTo"/>
        <c:crossAx val="9490995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Лист1!$B$3:$B$5</c:f>
              <c:strCache>
                <c:ptCount val="1"/>
                <c:pt idx="0">
                  <c:v>не преодолели минимального порога баллов  %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Лист1!$B$6:$B$13</c:f>
              <c:numCache>
                <c:formatCode>General</c:formatCode>
                <c:ptCount val="8"/>
                <c:pt idx="0">
                  <c:v>0</c:v>
                </c:pt>
                <c:pt idx="1">
                  <c:v>12</c:v>
                </c:pt>
                <c:pt idx="2">
                  <c:v>0</c:v>
                </c:pt>
                <c:pt idx="3">
                  <c:v>33</c:v>
                </c:pt>
                <c:pt idx="4">
                  <c:v>20</c:v>
                </c:pt>
                <c:pt idx="5">
                  <c:v>0</c:v>
                </c:pt>
                <c:pt idx="6">
                  <c:v>33</c:v>
                </c:pt>
                <c:pt idx="7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Лист1!$C$3:$C$5</c:f>
              <c:strCache>
                <c:ptCount val="1"/>
                <c:pt idx="0">
                  <c:v>средний  тестовый балл (при 100-бальной системе)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Лист1!$C$6:$C$13</c:f>
              <c:numCache>
                <c:formatCode>General</c:formatCode>
                <c:ptCount val="8"/>
                <c:pt idx="0">
                  <c:v>47</c:v>
                </c:pt>
                <c:pt idx="1">
                  <c:v>27</c:v>
                </c:pt>
                <c:pt idx="2">
                  <c:v>57</c:v>
                </c:pt>
                <c:pt idx="3">
                  <c:v>31.7</c:v>
                </c:pt>
                <c:pt idx="4">
                  <c:v>37.800000000000004</c:v>
                </c:pt>
                <c:pt idx="5">
                  <c:v>51.2</c:v>
                </c:pt>
                <c:pt idx="6">
                  <c:v>49</c:v>
                </c:pt>
                <c:pt idx="7">
                  <c:v>43</c:v>
                </c:pt>
              </c:numCache>
            </c:numRef>
          </c:val>
        </c:ser>
        <c:ser>
          <c:idx val="2"/>
          <c:order val="2"/>
          <c:tx>
            <c:strRef>
              <c:f>Лист1!$D$3:$D$5</c:f>
              <c:strCache>
                <c:ptCount val="1"/>
                <c:pt idx="0">
                  <c:v>от минимального до 60 баллов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Лист1!$D$6:$D$13</c:f>
              <c:numCache>
                <c:formatCode>General</c:formatCode>
                <c:ptCount val="8"/>
                <c:pt idx="0">
                  <c:v>80</c:v>
                </c:pt>
                <c:pt idx="1">
                  <c:v>63</c:v>
                </c:pt>
                <c:pt idx="2">
                  <c:v>60</c:v>
                </c:pt>
                <c:pt idx="3">
                  <c:v>67</c:v>
                </c:pt>
                <c:pt idx="4">
                  <c:v>80</c:v>
                </c:pt>
                <c:pt idx="5">
                  <c:v>78</c:v>
                </c:pt>
                <c:pt idx="6">
                  <c:v>50</c:v>
                </c:pt>
                <c:pt idx="7">
                  <c:v>68</c:v>
                </c:pt>
              </c:numCache>
            </c:numRef>
          </c:val>
        </c:ser>
        <c:ser>
          <c:idx val="3"/>
          <c:order val="3"/>
          <c:tx>
            <c:strRef>
              <c:f>Лист1!$E$3:$E$5</c:f>
              <c:strCache>
                <c:ptCount val="1"/>
                <c:pt idx="0">
                  <c:v>получивших от 61 до 80 баллов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Лист1!$E$6:$E$13</c:f>
              <c:numCache>
                <c:formatCode>General</c:formatCode>
                <c:ptCount val="8"/>
                <c:pt idx="0">
                  <c:v>20</c:v>
                </c:pt>
                <c:pt idx="1">
                  <c:v>13</c:v>
                </c:pt>
                <c:pt idx="2">
                  <c:v>40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17</c:v>
                </c:pt>
                <c:pt idx="7">
                  <c:v>15</c:v>
                </c:pt>
              </c:numCache>
            </c:numRef>
          </c:val>
        </c:ser>
        <c:ser>
          <c:idx val="4"/>
          <c:order val="4"/>
          <c:tx>
            <c:strRef>
              <c:f>Лист1!$F$3:$F$5</c:f>
              <c:strCache>
                <c:ptCount val="1"/>
                <c:pt idx="0">
                  <c:v>получивших от 81 до 99  баллов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Лист1!$F$6:$F$13</c:f>
              <c:numCache>
                <c:formatCode>General</c:formatCode>
                <c:ptCount val="8"/>
                <c:pt idx="0">
                  <c:v>0</c:v>
                </c:pt>
                <c:pt idx="1">
                  <c:v>12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0</c:v>
                </c:pt>
                <c:pt idx="7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Лист1!$G$3:$G$5</c:f>
              <c:strCache>
                <c:ptCount val="1"/>
                <c:pt idx="0">
                  <c:v>получивших 100 баллов</c:v>
                </c:pt>
              </c:strCache>
            </c:strRef>
          </c:tx>
          <c:cat>
            <c:strRef>
              <c:f>Лист1!$A$6:$A$13</c:f>
              <c:strCache>
                <c:ptCount val="8"/>
                <c:pt idx="0">
                  <c:v>МАОУ Иволгинская СОШ </c:v>
                </c:pt>
                <c:pt idx="1">
                  <c:v>МАОУ Сотниковская СОШ  </c:v>
                </c:pt>
                <c:pt idx="2">
                  <c:v>МОУ Верхне-Иволгинская СОШ  </c:v>
                </c:pt>
                <c:pt idx="3">
                  <c:v>МОУ Гильбиринская СОШ  </c:v>
                </c:pt>
                <c:pt idx="4">
                  <c:v>МОУ Нижне-Иволгинская СОШ </c:v>
                </c:pt>
                <c:pt idx="5">
                  <c:v>МОУ Оронгойская СОШ </c:v>
                </c:pt>
                <c:pt idx="6">
                  <c:v>МОУ Сужинская СОШ </c:v>
                </c:pt>
                <c:pt idx="7">
                  <c:v>Иволгинский район</c:v>
                </c:pt>
              </c:strCache>
            </c:strRef>
          </c:cat>
          <c:val>
            <c:numRef>
              <c:f>Лист1!$G$6:$G$13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hape val="box"/>
        <c:axId val="66608512"/>
        <c:axId val="66618496"/>
        <c:axId val="0"/>
      </c:bar3DChart>
      <c:catAx>
        <c:axId val="66608512"/>
        <c:scaling>
          <c:orientation val="minMax"/>
        </c:scaling>
        <c:axPos val="b"/>
        <c:tickLblPos val="nextTo"/>
        <c:crossAx val="66618496"/>
        <c:crosses val="autoZero"/>
        <c:auto val="1"/>
        <c:lblAlgn val="ctr"/>
        <c:lblOffset val="100"/>
      </c:catAx>
      <c:valAx>
        <c:axId val="66618496"/>
        <c:scaling>
          <c:orientation val="minMax"/>
        </c:scaling>
        <c:axPos val="l"/>
        <c:majorGridlines/>
        <c:numFmt formatCode="General" sourceLinked="1"/>
        <c:tickLblPos val="nextTo"/>
        <c:crossAx val="66608512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тестовый балл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Иволгинская</c:v>
                </c:pt>
                <c:pt idx="1">
                  <c:v>Сотниковская</c:v>
                </c:pt>
                <c:pt idx="2">
                  <c:v>Ганзуринская</c:v>
                </c:pt>
                <c:pt idx="3">
                  <c:v>Гильбиринская </c:v>
                </c:pt>
                <c:pt idx="4">
                  <c:v>Нижне-Иволгинская</c:v>
                </c:pt>
                <c:pt idx="5">
                  <c:v>Оронгойская</c:v>
                </c:pt>
                <c:pt idx="6">
                  <c:v>Сужинская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47</c:v>
                </c:pt>
                <c:pt idx="1">
                  <c:v>27</c:v>
                </c:pt>
                <c:pt idx="2">
                  <c:v>33</c:v>
                </c:pt>
                <c:pt idx="3">
                  <c:v>31.7</c:v>
                </c:pt>
                <c:pt idx="4">
                  <c:v>37.800000000000004</c:v>
                </c:pt>
                <c:pt idx="5">
                  <c:v>51.2</c:v>
                </c:pt>
                <c:pt idx="6">
                  <c:v>49</c:v>
                </c:pt>
              </c:numCache>
            </c:numRef>
          </c:val>
        </c:ser>
        <c:shape val="box"/>
        <c:axId val="96812416"/>
        <c:axId val="94971008"/>
        <c:axId val="0"/>
      </c:bar3DChart>
      <c:catAx>
        <c:axId val="96812416"/>
        <c:scaling>
          <c:orientation val="minMax"/>
        </c:scaling>
        <c:axPos val="b"/>
        <c:numFmt formatCode="General" sourceLinked="1"/>
        <c:tickLblPos val="nextTo"/>
        <c:crossAx val="94971008"/>
        <c:crosses val="autoZero"/>
        <c:auto val="1"/>
        <c:lblAlgn val="ctr"/>
        <c:lblOffset val="100"/>
      </c:catAx>
      <c:valAx>
        <c:axId val="94971008"/>
        <c:scaling>
          <c:orientation val="minMax"/>
        </c:scaling>
        <c:axPos val="l"/>
        <c:majorGridlines/>
        <c:numFmt formatCode="General" sourceLinked="1"/>
        <c:tickLblPos val="nextTo"/>
        <c:crossAx val="96812416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 81 до 99 баллов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Лист1!$A$2:$A$10</c:f>
              <c:strCache>
                <c:ptCount val="7"/>
                <c:pt idx="0">
                  <c:v>Иволгинская</c:v>
                </c:pt>
                <c:pt idx="1">
                  <c:v>Сотниковская</c:v>
                </c:pt>
                <c:pt idx="2">
                  <c:v>Ганзуринская</c:v>
                </c:pt>
                <c:pt idx="3">
                  <c:v>Гильбиринская </c:v>
                </c:pt>
                <c:pt idx="4">
                  <c:v>Нижне-Иволгинская</c:v>
                </c:pt>
                <c:pt idx="5">
                  <c:v>Оронгойская</c:v>
                </c:pt>
                <c:pt idx="6">
                  <c:v>Сужинская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0</c:v>
                </c:pt>
                <c:pt idx="1">
                  <c:v>14.3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17</c:v>
                </c:pt>
              </c:numCache>
            </c:numRef>
          </c:val>
        </c:ser>
        <c:shape val="box"/>
        <c:axId val="95025024"/>
        <c:axId val="95026560"/>
        <c:axId val="0"/>
      </c:bar3DChart>
      <c:catAx>
        <c:axId val="95025024"/>
        <c:scaling>
          <c:orientation val="minMax"/>
        </c:scaling>
        <c:axPos val="b"/>
        <c:tickLblPos val="nextTo"/>
        <c:crossAx val="95026560"/>
        <c:crosses val="autoZero"/>
        <c:auto val="1"/>
        <c:lblAlgn val="ctr"/>
        <c:lblOffset val="100"/>
      </c:catAx>
      <c:valAx>
        <c:axId val="95026560"/>
        <c:scaling>
          <c:orientation val="minMax"/>
        </c:scaling>
        <c:axPos val="l"/>
        <c:majorGridlines/>
        <c:numFmt formatCode="General" sourceLinked="1"/>
        <c:tickLblPos val="nextTo"/>
        <c:crossAx val="9502502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 61 до 80 баллов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Лист1!$A$2:$A$11</c:f>
              <c:strCache>
                <c:ptCount val="7"/>
                <c:pt idx="0">
                  <c:v>Иволгинская</c:v>
                </c:pt>
                <c:pt idx="1">
                  <c:v>Сотниковская</c:v>
                </c:pt>
                <c:pt idx="2">
                  <c:v>Ганзуринская</c:v>
                </c:pt>
                <c:pt idx="3">
                  <c:v>Гильбиринская </c:v>
                </c:pt>
                <c:pt idx="4">
                  <c:v>Нижне-Иволгинская</c:v>
                </c:pt>
                <c:pt idx="5">
                  <c:v>Оронгойская</c:v>
                </c:pt>
                <c:pt idx="6">
                  <c:v>Сужинская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20</c:v>
                </c:pt>
                <c:pt idx="1">
                  <c:v>14.3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78</c:v>
                </c:pt>
                <c:pt idx="6">
                  <c:v>17</c:v>
                </c:pt>
              </c:numCache>
            </c:numRef>
          </c:val>
        </c:ser>
        <c:shape val="box"/>
        <c:axId val="95920128"/>
        <c:axId val="95921664"/>
        <c:axId val="0"/>
      </c:bar3DChart>
      <c:catAx>
        <c:axId val="95920128"/>
        <c:scaling>
          <c:orientation val="minMax"/>
        </c:scaling>
        <c:axPos val="b"/>
        <c:numFmt formatCode="General" sourceLinked="1"/>
        <c:tickLblPos val="nextTo"/>
        <c:crossAx val="95921664"/>
        <c:crosses val="autoZero"/>
        <c:auto val="1"/>
        <c:lblAlgn val="ctr"/>
        <c:lblOffset val="100"/>
      </c:catAx>
      <c:valAx>
        <c:axId val="95921664"/>
        <c:scaling>
          <c:orientation val="minMax"/>
        </c:scaling>
        <c:axPos val="l"/>
        <c:majorGridlines/>
        <c:numFmt formatCode="General" sourceLinked="1"/>
        <c:tickLblPos val="nextTo"/>
        <c:crossAx val="9592012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306F18-A742-4911-92CF-6808ECEADA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680056-FA71-4898-B54F-177C72475D0F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Всего</a:t>
          </a:r>
        </a:p>
        <a:p>
          <a:r>
            <a:rPr lang="ru-RU" dirty="0" smtClean="0">
              <a:solidFill>
                <a:schemeClr val="tx1"/>
              </a:solidFill>
            </a:rPr>
            <a:t>186 человек</a:t>
          </a:r>
          <a:endParaRPr lang="ru-RU" dirty="0">
            <a:solidFill>
              <a:schemeClr val="tx1"/>
            </a:solidFill>
          </a:endParaRPr>
        </a:p>
      </dgm:t>
    </dgm:pt>
    <dgm:pt modelId="{F12A2C7A-E783-4EEE-B74A-7426E4E5ECF5}" type="parTrans" cxnId="{83B02E4B-592B-4973-9EFA-3DDDDD507237}">
      <dgm:prSet/>
      <dgm:spPr/>
      <dgm:t>
        <a:bodyPr/>
        <a:lstStyle/>
        <a:p>
          <a:endParaRPr lang="ru-RU"/>
        </a:p>
      </dgm:t>
    </dgm:pt>
    <dgm:pt modelId="{2FA008B6-50E7-427C-987E-BFFAD71E11D9}" type="sibTrans" cxnId="{83B02E4B-592B-4973-9EFA-3DDDDD507237}">
      <dgm:prSet/>
      <dgm:spPr/>
      <dgm:t>
        <a:bodyPr/>
        <a:lstStyle/>
        <a:p>
          <a:endParaRPr lang="ru-RU"/>
        </a:p>
      </dgm:t>
    </dgm:pt>
    <dgm:pt modelId="{33733D91-FE49-4E95-9BBB-3BE9073A1F46}" type="asst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Базовый уровень</a:t>
          </a:r>
        </a:p>
        <a:p>
          <a:r>
            <a:rPr lang="ru-RU" dirty="0" smtClean="0">
              <a:solidFill>
                <a:schemeClr val="tx1"/>
              </a:solidFill>
            </a:rPr>
            <a:t>141человек</a:t>
          </a:r>
          <a:endParaRPr lang="ru-RU" dirty="0">
            <a:solidFill>
              <a:schemeClr val="tx1"/>
            </a:solidFill>
          </a:endParaRPr>
        </a:p>
      </dgm:t>
    </dgm:pt>
    <dgm:pt modelId="{E3136C42-5CB6-4E1A-8A48-CCD044FE7C29}" type="parTrans" cxnId="{095F98E2-6213-4960-A3A2-18F90536C8CF}">
      <dgm:prSet/>
      <dgm:spPr/>
      <dgm:t>
        <a:bodyPr/>
        <a:lstStyle/>
        <a:p>
          <a:endParaRPr lang="ru-RU"/>
        </a:p>
      </dgm:t>
    </dgm:pt>
    <dgm:pt modelId="{C8E3AB9A-626C-425A-B88E-CC3506304997}" type="sibTrans" cxnId="{095F98E2-6213-4960-A3A2-18F90536C8CF}">
      <dgm:prSet/>
      <dgm:spPr/>
      <dgm:t>
        <a:bodyPr/>
        <a:lstStyle/>
        <a:p>
          <a:endParaRPr lang="ru-RU"/>
        </a:p>
      </dgm:t>
    </dgm:pt>
    <dgm:pt modelId="{FBCB83B1-F533-4314-8F24-509CAE3E61F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«2»</a:t>
          </a:r>
        </a:p>
        <a:p>
          <a:r>
            <a:rPr lang="ru-RU" baseline="0" dirty="0" smtClean="0">
              <a:solidFill>
                <a:schemeClr val="tx1"/>
              </a:solidFill>
            </a:rPr>
            <a:t>8%</a:t>
          </a:r>
          <a:endParaRPr lang="ru-RU" baseline="0" dirty="0">
            <a:solidFill>
              <a:schemeClr val="tx1"/>
            </a:solidFill>
          </a:endParaRPr>
        </a:p>
      </dgm:t>
    </dgm:pt>
    <dgm:pt modelId="{2055E135-6345-4972-82AD-FBE9A97FFD59}" type="parTrans" cxnId="{94CC3F56-A298-4C9C-9900-2449936E8D91}">
      <dgm:prSet/>
      <dgm:spPr/>
      <dgm:t>
        <a:bodyPr/>
        <a:lstStyle/>
        <a:p>
          <a:endParaRPr lang="ru-RU"/>
        </a:p>
      </dgm:t>
    </dgm:pt>
    <dgm:pt modelId="{D4E21F84-1E06-459E-B136-6DE675CC217C}" type="sibTrans" cxnId="{94CC3F56-A298-4C9C-9900-2449936E8D91}">
      <dgm:prSet/>
      <dgm:spPr/>
      <dgm:t>
        <a:bodyPr/>
        <a:lstStyle/>
        <a:p>
          <a:endParaRPr lang="ru-RU"/>
        </a:p>
      </dgm:t>
    </dgm:pt>
    <dgm:pt modelId="{B3AA7CE6-144A-4CB4-B25F-8E45A8AC6AC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«3»</a:t>
          </a:r>
        </a:p>
        <a:p>
          <a:r>
            <a:rPr lang="ru-RU" dirty="0" smtClean="0">
              <a:solidFill>
                <a:schemeClr val="tx1"/>
              </a:solidFill>
            </a:rPr>
            <a:t>23%</a:t>
          </a:r>
          <a:endParaRPr lang="ru-RU" dirty="0">
            <a:solidFill>
              <a:schemeClr val="tx1"/>
            </a:solidFill>
          </a:endParaRPr>
        </a:p>
      </dgm:t>
    </dgm:pt>
    <dgm:pt modelId="{A96239B3-88DF-49EC-A469-03DABD6EF357}" type="parTrans" cxnId="{3ED53EEE-1D94-4F91-9DE5-DBC70E8877B7}">
      <dgm:prSet/>
      <dgm:spPr/>
      <dgm:t>
        <a:bodyPr/>
        <a:lstStyle/>
        <a:p>
          <a:endParaRPr lang="ru-RU"/>
        </a:p>
      </dgm:t>
    </dgm:pt>
    <dgm:pt modelId="{D21E0A56-D177-43D6-ADFD-AB247675FC50}" type="sibTrans" cxnId="{3ED53EEE-1D94-4F91-9DE5-DBC70E8877B7}">
      <dgm:prSet/>
      <dgm:spPr/>
      <dgm:t>
        <a:bodyPr/>
        <a:lstStyle/>
        <a:p>
          <a:endParaRPr lang="ru-RU"/>
        </a:p>
      </dgm:t>
    </dgm:pt>
    <dgm:pt modelId="{DF2A4C43-408F-46DF-9E77-B36F5AC65296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«4»</a:t>
          </a:r>
        </a:p>
        <a:p>
          <a:r>
            <a:rPr lang="ru-RU" dirty="0" smtClean="0">
              <a:solidFill>
                <a:schemeClr val="tx1"/>
              </a:solidFill>
            </a:rPr>
            <a:t>44%</a:t>
          </a:r>
          <a:endParaRPr lang="ru-RU" dirty="0">
            <a:solidFill>
              <a:schemeClr val="tx1"/>
            </a:solidFill>
          </a:endParaRPr>
        </a:p>
      </dgm:t>
    </dgm:pt>
    <dgm:pt modelId="{CE8A6BDA-69A2-413B-A930-D9804E4E8FE8}" type="parTrans" cxnId="{CB60C710-D41C-42A5-8101-C67401F19294}">
      <dgm:prSet/>
      <dgm:spPr/>
      <dgm:t>
        <a:bodyPr/>
        <a:lstStyle/>
        <a:p>
          <a:endParaRPr lang="ru-RU"/>
        </a:p>
      </dgm:t>
    </dgm:pt>
    <dgm:pt modelId="{99038E98-ACCB-45DE-95AC-108A7199E6DB}" type="sibTrans" cxnId="{CB60C710-D41C-42A5-8101-C67401F19294}">
      <dgm:prSet/>
      <dgm:spPr/>
      <dgm:t>
        <a:bodyPr/>
        <a:lstStyle/>
        <a:p>
          <a:endParaRPr lang="ru-RU"/>
        </a:p>
      </dgm:t>
    </dgm:pt>
    <dgm:pt modelId="{0E716C01-9304-4B54-9942-D1A4CBF6DBF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«5» </a:t>
          </a:r>
        </a:p>
        <a:p>
          <a:r>
            <a:rPr lang="ru-RU" dirty="0" smtClean="0">
              <a:solidFill>
                <a:schemeClr val="tx1"/>
              </a:solidFill>
            </a:rPr>
            <a:t>25%</a:t>
          </a:r>
          <a:endParaRPr lang="ru-RU" dirty="0">
            <a:solidFill>
              <a:schemeClr val="tx1"/>
            </a:solidFill>
          </a:endParaRPr>
        </a:p>
      </dgm:t>
    </dgm:pt>
    <dgm:pt modelId="{3C80714F-488D-4B79-95C7-6CE04B67EED5}" type="parTrans" cxnId="{7FFAEE85-7256-427C-BC47-4A5F92F2CD30}">
      <dgm:prSet/>
      <dgm:spPr/>
      <dgm:t>
        <a:bodyPr/>
        <a:lstStyle/>
        <a:p>
          <a:endParaRPr lang="ru-RU"/>
        </a:p>
      </dgm:t>
    </dgm:pt>
    <dgm:pt modelId="{B7F96A02-1E4F-4F04-9B0A-15CEE7F49A13}" type="sibTrans" cxnId="{7FFAEE85-7256-427C-BC47-4A5F92F2CD30}">
      <dgm:prSet/>
      <dgm:spPr/>
      <dgm:t>
        <a:bodyPr/>
        <a:lstStyle/>
        <a:p>
          <a:endParaRPr lang="ru-RU"/>
        </a:p>
      </dgm:t>
    </dgm:pt>
    <dgm:pt modelId="{F0E69CF9-1DEF-4F83-BBA7-02566C7E8EB0}" type="pres">
      <dgm:prSet presAssocID="{64306F18-A742-4911-92CF-6808ECEADA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3EAF447-F069-4F70-BCB7-3A772E6C192F}" type="pres">
      <dgm:prSet presAssocID="{F8680056-FA71-4898-B54F-177C72475D0F}" presName="hierRoot1" presStyleCnt="0">
        <dgm:presLayoutVars>
          <dgm:hierBranch val="init"/>
        </dgm:presLayoutVars>
      </dgm:prSet>
      <dgm:spPr/>
    </dgm:pt>
    <dgm:pt modelId="{04FECC4D-A955-4545-B72A-8BB359460036}" type="pres">
      <dgm:prSet presAssocID="{F8680056-FA71-4898-B54F-177C72475D0F}" presName="rootComposite1" presStyleCnt="0"/>
      <dgm:spPr/>
    </dgm:pt>
    <dgm:pt modelId="{F3FADFC7-EBCF-4C29-8CD4-6FBDAE4B61DD}" type="pres">
      <dgm:prSet presAssocID="{F8680056-FA71-4898-B54F-177C72475D0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31BF51-C283-4721-8377-3C89E2F894C5}" type="pres">
      <dgm:prSet presAssocID="{F8680056-FA71-4898-B54F-177C72475D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C2CDFB8-8FAB-484B-9C2D-E4617039BDAB}" type="pres">
      <dgm:prSet presAssocID="{F8680056-FA71-4898-B54F-177C72475D0F}" presName="hierChild2" presStyleCnt="0"/>
      <dgm:spPr/>
    </dgm:pt>
    <dgm:pt modelId="{CC4F6ACF-2275-4B47-9A27-5F39192679C2}" type="pres">
      <dgm:prSet presAssocID="{2055E135-6345-4972-82AD-FBE9A97FFD59}" presName="Name37" presStyleLbl="parChTrans1D2" presStyleIdx="0" presStyleCnt="5"/>
      <dgm:spPr/>
      <dgm:t>
        <a:bodyPr/>
        <a:lstStyle/>
        <a:p>
          <a:endParaRPr lang="ru-RU"/>
        </a:p>
      </dgm:t>
    </dgm:pt>
    <dgm:pt modelId="{0ABFB931-2CB9-4E4C-A4BD-EBFC2F20ACF5}" type="pres">
      <dgm:prSet presAssocID="{FBCB83B1-F533-4314-8F24-509CAE3E61FA}" presName="hierRoot2" presStyleCnt="0">
        <dgm:presLayoutVars>
          <dgm:hierBranch val="init"/>
        </dgm:presLayoutVars>
      </dgm:prSet>
      <dgm:spPr/>
    </dgm:pt>
    <dgm:pt modelId="{B0A323F8-F5CE-4550-BC7E-47E94231B0D2}" type="pres">
      <dgm:prSet presAssocID="{FBCB83B1-F533-4314-8F24-509CAE3E61FA}" presName="rootComposite" presStyleCnt="0"/>
      <dgm:spPr/>
    </dgm:pt>
    <dgm:pt modelId="{921545DB-DFDC-4B2E-89E8-2947C0CD7AB3}" type="pres">
      <dgm:prSet presAssocID="{FBCB83B1-F533-4314-8F24-509CAE3E61F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A0F62-D251-4B84-B476-5993D3206A32}" type="pres">
      <dgm:prSet presAssocID="{FBCB83B1-F533-4314-8F24-509CAE3E61FA}" presName="rootConnector" presStyleLbl="node2" presStyleIdx="0" presStyleCnt="4"/>
      <dgm:spPr/>
      <dgm:t>
        <a:bodyPr/>
        <a:lstStyle/>
        <a:p>
          <a:endParaRPr lang="ru-RU"/>
        </a:p>
      </dgm:t>
    </dgm:pt>
    <dgm:pt modelId="{B6398B9D-4A01-4B12-ABCE-87BFF2CF0075}" type="pres">
      <dgm:prSet presAssocID="{FBCB83B1-F533-4314-8F24-509CAE3E61FA}" presName="hierChild4" presStyleCnt="0"/>
      <dgm:spPr/>
    </dgm:pt>
    <dgm:pt modelId="{1D1371FC-F252-452D-9DB1-2AC77A441F64}" type="pres">
      <dgm:prSet presAssocID="{FBCB83B1-F533-4314-8F24-509CAE3E61FA}" presName="hierChild5" presStyleCnt="0"/>
      <dgm:spPr/>
    </dgm:pt>
    <dgm:pt modelId="{DD02A270-F9BD-4721-A7B5-A0718A718442}" type="pres">
      <dgm:prSet presAssocID="{A96239B3-88DF-49EC-A469-03DABD6EF357}" presName="Name37" presStyleLbl="parChTrans1D2" presStyleIdx="1" presStyleCnt="5"/>
      <dgm:spPr/>
      <dgm:t>
        <a:bodyPr/>
        <a:lstStyle/>
        <a:p>
          <a:endParaRPr lang="ru-RU"/>
        </a:p>
      </dgm:t>
    </dgm:pt>
    <dgm:pt modelId="{41B40712-773C-4DEC-9A6C-7B46ED4AAC19}" type="pres">
      <dgm:prSet presAssocID="{B3AA7CE6-144A-4CB4-B25F-8E45A8AC6ACA}" presName="hierRoot2" presStyleCnt="0">
        <dgm:presLayoutVars>
          <dgm:hierBranch val="init"/>
        </dgm:presLayoutVars>
      </dgm:prSet>
      <dgm:spPr/>
    </dgm:pt>
    <dgm:pt modelId="{38C4A23B-E914-4AC4-A77B-F9B86AC246D9}" type="pres">
      <dgm:prSet presAssocID="{B3AA7CE6-144A-4CB4-B25F-8E45A8AC6ACA}" presName="rootComposite" presStyleCnt="0"/>
      <dgm:spPr/>
    </dgm:pt>
    <dgm:pt modelId="{E2A36EBB-F119-4649-9064-A61E8162CCFC}" type="pres">
      <dgm:prSet presAssocID="{B3AA7CE6-144A-4CB4-B25F-8E45A8AC6AC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A96954-27A6-49BA-880B-DB2D1744A37A}" type="pres">
      <dgm:prSet presAssocID="{B3AA7CE6-144A-4CB4-B25F-8E45A8AC6ACA}" presName="rootConnector" presStyleLbl="node2" presStyleIdx="1" presStyleCnt="4"/>
      <dgm:spPr/>
      <dgm:t>
        <a:bodyPr/>
        <a:lstStyle/>
        <a:p>
          <a:endParaRPr lang="ru-RU"/>
        </a:p>
      </dgm:t>
    </dgm:pt>
    <dgm:pt modelId="{74AE448C-76EF-47C6-A448-10AD29949B18}" type="pres">
      <dgm:prSet presAssocID="{B3AA7CE6-144A-4CB4-B25F-8E45A8AC6ACA}" presName="hierChild4" presStyleCnt="0"/>
      <dgm:spPr/>
    </dgm:pt>
    <dgm:pt modelId="{15CC4C37-D38B-4803-8F57-A3274F1C885B}" type="pres">
      <dgm:prSet presAssocID="{B3AA7CE6-144A-4CB4-B25F-8E45A8AC6ACA}" presName="hierChild5" presStyleCnt="0"/>
      <dgm:spPr/>
    </dgm:pt>
    <dgm:pt modelId="{7FD9D392-ACBD-4846-9CA6-83E0047DBA25}" type="pres">
      <dgm:prSet presAssocID="{CE8A6BDA-69A2-413B-A930-D9804E4E8FE8}" presName="Name37" presStyleLbl="parChTrans1D2" presStyleIdx="2" presStyleCnt="5"/>
      <dgm:spPr/>
      <dgm:t>
        <a:bodyPr/>
        <a:lstStyle/>
        <a:p>
          <a:endParaRPr lang="ru-RU"/>
        </a:p>
      </dgm:t>
    </dgm:pt>
    <dgm:pt modelId="{12E3968B-6EBD-4F4E-B2A8-B1685730D1DD}" type="pres">
      <dgm:prSet presAssocID="{DF2A4C43-408F-46DF-9E77-B36F5AC65296}" presName="hierRoot2" presStyleCnt="0">
        <dgm:presLayoutVars>
          <dgm:hierBranch val="init"/>
        </dgm:presLayoutVars>
      </dgm:prSet>
      <dgm:spPr/>
    </dgm:pt>
    <dgm:pt modelId="{2A7F4793-96C3-4DA9-9F9C-08A324FB5414}" type="pres">
      <dgm:prSet presAssocID="{DF2A4C43-408F-46DF-9E77-B36F5AC65296}" presName="rootComposite" presStyleCnt="0"/>
      <dgm:spPr/>
    </dgm:pt>
    <dgm:pt modelId="{9A182F91-1C4A-481B-B152-78C3286AAD89}" type="pres">
      <dgm:prSet presAssocID="{DF2A4C43-408F-46DF-9E77-B36F5AC6529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E4CBD5-140A-4DEA-8946-218CA6FE14A9}" type="pres">
      <dgm:prSet presAssocID="{DF2A4C43-408F-46DF-9E77-B36F5AC65296}" presName="rootConnector" presStyleLbl="node2" presStyleIdx="2" presStyleCnt="4"/>
      <dgm:spPr/>
      <dgm:t>
        <a:bodyPr/>
        <a:lstStyle/>
        <a:p>
          <a:endParaRPr lang="ru-RU"/>
        </a:p>
      </dgm:t>
    </dgm:pt>
    <dgm:pt modelId="{8AAF3E3E-2418-4953-946D-D80411EF2AA1}" type="pres">
      <dgm:prSet presAssocID="{DF2A4C43-408F-46DF-9E77-B36F5AC65296}" presName="hierChild4" presStyleCnt="0"/>
      <dgm:spPr/>
    </dgm:pt>
    <dgm:pt modelId="{3BE40C44-D2EF-4567-90A5-72454CA98FDA}" type="pres">
      <dgm:prSet presAssocID="{DF2A4C43-408F-46DF-9E77-B36F5AC65296}" presName="hierChild5" presStyleCnt="0"/>
      <dgm:spPr/>
    </dgm:pt>
    <dgm:pt modelId="{C1169906-190A-4F66-9120-4BA1386BB8AB}" type="pres">
      <dgm:prSet presAssocID="{3C80714F-488D-4B79-95C7-6CE04B67EED5}" presName="Name37" presStyleLbl="parChTrans1D2" presStyleIdx="3" presStyleCnt="5"/>
      <dgm:spPr/>
      <dgm:t>
        <a:bodyPr/>
        <a:lstStyle/>
        <a:p>
          <a:endParaRPr lang="ru-RU"/>
        </a:p>
      </dgm:t>
    </dgm:pt>
    <dgm:pt modelId="{8D01FD93-598B-4E9C-AC14-84BE01769706}" type="pres">
      <dgm:prSet presAssocID="{0E716C01-9304-4B54-9942-D1A4CBF6DBF3}" presName="hierRoot2" presStyleCnt="0">
        <dgm:presLayoutVars>
          <dgm:hierBranch val="init"/>
        </dgm:presLayoutVars>
      </dgm:prSet>
      <dgm:spPr/>
    </dgm:pt>
    <dgm:pt modelId="{E30931A2-EFEC-4E95-A8AF-D2F0B5060085}" type="pres">
      <dgm:prSet presAssocID="{0E716C01-9304-4B54-9942-D1A4CBF6DBF3}" presName="rootComposite" presStyleCnt="0"/>
      <dgm:spPr/>
    </dgm:pt>
    <dgm:pt modelId="{0C53798D-12AF-4CE1-B890-FA510F453573}" type="pres">
      <dgm:prSet presAssocID="{0E716C01-9304-4B54-9942-D1A4CBF6DBF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6105B-65A4-48E8-9C0B-87A9586ADA7F}" type="pres">
      <dgm:prSet presAssocID="{0E716C01-9304-4B54-9942-D1A4CBF6DBF3}" presName="rootConnector" presStyleLbl="node2" presStyleIdx="3" presStyleCnt="4"/>
      <dgm:spPr/>
      <dgm:t>
        <a:bodyPr/>
        <a:lstStyle/>
        <a:p>
          <a:endParaRPr lang="ru-RU"/>
        </a:p>
      </dgm:t>
    </dgm:pt>
    <dgm:pt modelId="{4CE24D01-03C9-4249-B7A2-E5D599C1853C}" type="pres">
      <dgm:prSet presAssocID="{0E716C01-9304-4B54-9942-D1A4CBF6DBF3}" presName="hierChild4" presStyleCnt="0"/>
      <dgm:spPr/>
    </dgm:pt>
    <dgm:pt modelId="{5E1814E9-9D9D-4E7B-9E76-CDE104AD76E5}" type="pres">
      <dgm:prSet presAssocID="{0E716C01-9304-4B54-9942-D1A4CBF6DBF3}" presName="hierChild5" presStyleCnt="0"/>
      <dgm:spPr/>
    </dgm:pt>
    <dgm:pt modelId="{23AC9521-0462-4798-9EE4-2A198AB24A32}" type="pres">
      <dgm:prSet presAssocID="{F8680056-FA71-4898-B54F-177C72475D0F}" presName="hierChild3" presStyleCnt="0"/>
      <dgm:spPr/>
    </dgm:pt>
    <dgm:pt modelId="{FF5E420D-A7C9-4A31-A914-F576A33A9CBA}" type="pres">
      <dgm:prSet presAssocID="{E3136C42-5CB6-4E1A-8A48-CCD044FE7C29}" presName="Name111" presStyleLbl="parChTrans1D2" presStyleIdx="4" presStyleCnt="5"/>
      <dgm:spPr/>
      <dgm:t>
        <a:bodyPr/>
        <a:lstStyle/>
        <a:p>
          <a:endParaRPr lang="ru-RU"/>
        </a:p>
      </dgm:t>
    </dgm:pt>
    <dgm:pt modelId="{ED1DEEF6-B178-4611-A34F-D84BD839E8EE}" type="pres">
      <dgm:prSet presAssocID="{33733D91-FE49-4E95-9BBB-3BE9073A1F46}" presName="hierRoot3" presStyleCnt="0">
        <dgm:presLayoutVars>
          <dgm:hierBranch val="init"/>
        </dgm:presLayoutVars>
      </dgm:prSet>
      <dgm:spPr/>
    </dgm:pt>
    <dgm:pt modelId="{2833D9FC-4576-4A72-BC83-96DEF28CA6E7}" type="pres">
      <dgm:prSet presAssocID="{33733D91-FE49-4E95-9BBB-3BE9073A1F46}" presName="rootComposite3" presStyleCnt="0"/>
      <dgm:spPr/>
    </dgm:pt>
    <dgm:pt modelId="{811FC329-0B9F-4761-A3E1-78398B116E97}" type="pres">
      <dgm:prSet presAssocID="{33733D91-FE49-4E95-9BBB-3BE9073A1F46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5A56DB-0844-4F20-AFD3-4DC7794C7D2E}" type="pres">
      <dgm:prSet presAssocID="{33733D91-FE49-4E95-9BBB-3BE9073A1F46}" presName="rootConnector3" presStyleLbl="asst1" presStyleIdx="0" presStyleCnt="1"/>
      <dgm:spPr/>
      <dgm:t>
        <a:bodyPr/>
        <a:lstStyle/>
        <a:p>
          <a:endParaRPr lang="ru-RU"/>
        </a:p>
      </dgm:t>
    </dgm:pt>
    <dgm:pt modelId="{B9920CFF-6821-4CAA-A53C-FA869BC4C5D1}" type="pres">
      <dgm:prSet presAssocID="{33733D91-FE49-4E95-9BBB-3BE9073A1F46}" presName="hierChild6" presStyleCnt="0"/>
      <dgm:spPr/>
    </dgm:pt>
    <dgm:pt modelId="{0E3B5AE0-C5DE-4038-8E44-4B74F4302570}" type="pres">
      <dgm:prSet presAssocID="{33733D91-FE49-4E95-9BBB-3BE9073A1F46}" presName="hierChild7" presStyleCnt="0"/>
      <dgm:spPr/>
    </dgm:pt>
  </dgm:ptLst>
  <dgm:cxnLst>
    <dgm:cxn modelId="{713CCFA4-68A7-4CF3-9953-E632A3E23C3C}" type="presOf" srcId="{A96239B3-88DF-49EC-A469-03DABD6EF357}" destId="{DD02A270-F9BD-4721-A7B5-A0718A718442}" srcOrd="0" destOrd="0" presId="urn:microsoft.com/office/officeart/2005/8/layout/orgChart1"/>
    <dgm:cxn modelId="{7F1908BC-26CB-45E9-9387-159405AF31D2}" type="presOf" srcId="{2055E135-6345-4972-82AD-FBE9A97FFD59}" destId="{CC4F6ACF-2275-4B47-9A27-5F39192679C2}" srcOrd="0" destOrd="0" presId="urn:microsoft.com/office/officeart/2005/8/layout/orgChart1"/>
    <dgm:cxn modelId="{83B02E4B-592B-4973-9EFA-3DDDDD507237}" srcId="{64306F18-A742-4911-92CF-6808ECEADA84}" destId="{F8680056-FA71-4898-B54F-177C72475D0F}" srcOrd="0" destOrd="0" parTransId="{F12A2C7A-E783-4EEE-B74A-7426E4E5ECF5}" sibTransId="{2FA008B6-50E7-427C-987E-BFFAD71E11D9}"/>
    <dgm:cxn modelId="{6E80C113-B515-44ED-8CF7-9D6F00754C45}" type="presOf" srcId="{B3AA7CE6-144A-4CB4-B25F-8E45A8AC6ACA}" destId="{E2A36EBB-F119-4649-9064-A61E8162CCFC}" srcOrd="0" destOrd="0" presId="urn:microsoft.com/office/officeart/2005/8/layout/orgChart1"/>
    <dgm:cxn modelId="{AD8B555D-8467-46F9-B199-91E26DF8E7C8}" type="presOf" srcId="{F8680056-FA71-4898-B54F-177C72475D0F}" destId="{B631BF51-C283-4721-8377-3C89E2F894C5}" srcOrd="1" destOrd="0" presId="urn:microsoft.com/office/officeart/2005/8/layout/orgChart1"/>
    <dgm:cxn modelId="{19DD97BB-0715-4E73-970A-6040150024DD}" type="presOf" srcId="{DF2A4C43-408F-46DF-9E77-B36F5AC65296}" destId="{C4E4CBD5-140A-4DEA-8946-218CA6FE14A9}" srcOrd="1" destOrd="0" presId="urn:microsoft.com/office/officeart/2005/8/layout/orgChart1"/>
    <dgm:cxn modelId="{9CC0E8CF-9B64-46B8-BEEC-63250C716AA2}" type="presOf" srcId="{DF2A4C43-408F-46DF-9E77-B36F5AC65296}" destId="{9A182F91-1C4A-481B-B152-78C3286AAD89}" srcOrd="0" destOrd="0" presId="urn:microsoft.com/office/officeart/2005/8/layout/orgChart1"/>
    <dgm:cxn modelId="{94CC3F56-A298-4C9C-9900-2449936E8D91}" srcId="{F8680056-FA71-4898-B54F-177C72475D0F}" destId="{FBCB83B1-F533-4314-8F24-509CAE3E61FA}" srcOrd="1" destOrd="0" parTransId="{2055E135-6345-4972-82AD-FBE9A97FFD59}" sibTransId="{D4E21F84-1E06-459E-B136-6DE675CC217C}"/>
    <dgm:cxn modelId="{3ED53EEE-1D94-4F91-9DE5-DBC70E8877B7}" srcId="{F8680056-FA71-4898-B54F-177C72475D0F}" destId="{B3AA7CE6-144A-4CB4-B25F-8E45A8AC6ACA}" srcOrd="2" destOrd="0" parTransId="{A96239B3-88DF-49EC-A469-03DABD6EF357}" sibTransId="{D21E0A56-D177-43D6-ADFD-AB247675FC50}"/>
    <dgm:cxn modelId="{5D1FE55A-12A3-4B47-8B75-BBF6EFC96A22}" type="presOf" srcId="{FBCB83B1-F533-4314-8F24-509CAE3E61FA}" destId="{0E9A0F62-D251-4B84-B476-5993D3206A32}" srcOrd="1" destOrd="0" presId="urn:microsoft.com/office/officeart/2005/8/layout/orgChart1"/>
    <dgm:cxn modelId="{540C44F8-19C3-4E15-B989-C710D09CE4A5}" type="presOf" srcId="{33733D91-FE49-4E95-9BBB-3BE9073A1F46}" destId="{9A5A56DB-0844-4F20-AFD3-4DC7794C7D2E}" srcOrd="1" destOrd="0" presId="urn:microsoft.com/office/officeart/2005/8/layout/orgChart1"/>
    <dgm:cxn modelId="{9908A7E3-8AF8-47EB-A7DA-D7AA24986B67}" type="presOf" srcId="{33733D91-FE49-4E95-9BBB-3BE9073A1F46}" destId="{811FC329-0B9F-4761-A3E1-78398B116E97}" srcOrd="0" destOrd="0" presId="urn:microsoft.com/office/officeart/2005/8/layout/orgChart1"/>
    <dgm:cxn modelId="{0D51F8AA-FFFD-40D5-BA1E-4773D0476199}" type="presOf" srcId="{B3AA7CE6-144A-4CB4-B25F-8E45A8AC6ACA}" destId="{FAA96954-27A6-49BA-880B-DB2D1744A37A}" srcOrd="1" destOrd="0" presId="urn:microsoft.com/office/officeart/2005/8/layout/orgChart1"/>
    <dgm:cxn modelId="{F63A4847-2731-4CB7-A4A1-5327325B5D44}" type="presOf" srcId="{0E716C01-9304-4B54-9942-D1A4CBF6DBF3}" destId="{9746105B-65A4-48E8-9C0B-87A9586ADA7F}" srcOrd="1" destOrd="0" presId="urn:microsoft.com/office/officeart/2005/8/layout/orgChart1"/>
    <dgm:cxn modelId="{3C15D50B-CF5C-43D4-8FB1-84F384446194}" type="presOf" srcId="{F8680056-FA71-4898-B54F-177C72475D0F}" destId="{F3FADFC7-EBCF-4C29-8CD4-6FBDAE4B61DD}" srcOrd="0" destOrd="0" presId="urn:microsoft.com/office/officeart/2005/8/layout/orgChart1"/>
    <dgm:cxn modelId="{6CFA1D24-CAD8-4450-B441-0E3D4488196A}" type="presOf" srcId="{E3136C42-5CB6-4E1A-8A48-CCD044FE7C29}" destId="{FF5E420D-A7C9-4A31-A914-F576A33A9CBA}" srcOrd="0" destOrd="0" presId="urn:microsoft.com/office/officeart/2005/8/layout/orgChart1"/>
    <dgm:cxn modelId="{25DB5016-D905-4A08-B071-DFE4E3D2C4DB}" type="presOf" srcId="{3C80714F-488D-4B79-95C7-6CE04B67EED5}" destId="{C1169906-190A-4F66-9120-4BA1386BB8AB}" srcOrd="0" destOrd="0" presId="urn:microsoft.com/office/officeart/2005/8/layout/orgChart1"/>
    <dgm:cxn modelId="{CB60C710-D41C-42A5-8101-C67401F19294}" srcId="{F8680056-FA71-4898-B54F-177C72475D0F}" destId="{DF2A4C43-408F-46DF-9E77-B36F5AC65296}" srcOrd="3" destOrd="0" parTransId="{CE8A6BDA-69A2-413B-A930-D9804E4E8FE8}" sibTransId="{99038E98-ACCB-45DE-95AC-108A7199E6DB}"/>
    <dgm:cxn modelId="{7FFAEE85-7256-427C-BC47-4A5F92F2CD30}" srcId="{F8680056-FA71-4898-B54F-177C72475D0F}" destId="{0E716C01-9304-4B54-9942-D1A4CBF6DBF3}" srcOrd="4" destOrd="0" parTransId="{3C80714F-488D-4B79-95C7-6CE04B67EED5}" sibTransId="{B7F96A02-1E4F-4F04-9B0A-15CEE7F49A13}"/>
    <dgm:cxn modelId="{E9E5184B-6112-452B-88A1-CECE82F9795A}" type="presOf" srcId="{64306F18-A742-4911-92CF-6808ECEADA84}" destId="{F0E69CF9-1DEF-4F83-BBA7-02566C7E8EB0}" srcOrd="0" destOrd="0" presId="urn:microsoft.com/office/officeart/2005/8/layout/orgChart1"/>
    <dgm:cxn modelId="{095F98E2-6213-4960-A3A2-18F90536C8CF}" srcId="{F8680056-FA71-4898-B54F-177C72475D0F}" destId="{33733D91-FE49-4E95-9BBB-3BE9073A1F46}" srcOrd="0" destOrd="0" parTransId="{E3136C42-5CB6-4E1A-8A48-CCD044FE7C29}" sibTransId="{C8E3AB9A-626C-425A-B88E-CC3506304997}"/>
    <dgm:cxn modelId="{048D4D90-53C3-49F2-BA49-FA26500828BD}" type="presOf" srcId="{0E716C01-9304-4B54-9942-D1A4CBF6DBF3}" destId="{0C53798D-12AF-4CE1-B890-FA510F453573}" srcOrd="0" destOrd="0" presId="urn:microsoft.com/office/officeart/2005/8/layout/orgChart1"/>
    <dgm:cxn modelId="{415760E1-02C2-42A1-AC82-4E96BDEACAB5}" type="presOf" srcId="{CE8A6BDA-69A2-413B-A930-D9804E4E8FE8}" destId="{7FD9D392-ACBD-4846-9CA6-83E0047DBA25}" srcOrd="0" destOrd="0" presId="urn:microsoft.com/office/officeart/2005/8/layout/orgChart1"/>
    <dgm:cxn modelId="{A090312A-8805-4166-98A9-567A0797A848}" type="presOf" srcId="{FBCB83B1-F533-4314-8F24-509CAE3E61FA}" destId="{921545DB-DFDC-4B2E-89E8-2947C0CD7AB3}" srcOrd="0" destOrd="0" presId="urn:microsoft.com/office/officeart/2005/8/layout/orgChart1"/>
    <dgm:cxn modelId="{5F7CB28A-D51F-4C9E-A8A7-BA4DF15D2A38}" type="presParOf" srcId="{F0E69CF9-1DEF-4F83-BBA7-02566C7E8EB0}" destId="{A3EAF447-F069-4F70-BCB7-3A772E6C192F}" srcOrd="0" destOrd="0" presId="urn:microsoft.com/office/officeart/2005/8/layout/orgChart1"/>
    <dgm:cxn modelId="{770A8681-CBDE-42B7-813F-AAC42200864E}" type="presParOf" srcId="{A3EAF447-F069-4F70-BCB7-3A772E6C192F}" destId="{04FECC4D-A955-4545-B72A-8BB359460036}" srcOrd="0" destOrd="0" presId="urn:microsoft.com/office/officeart/2005/8/layout/orgChart1"/>
    <dgm:cxn modelId="{63BC297E-CAE6-478F-B572-9B51F7A29406}" type="presParOf" srcId="{04FECC4D-A955-4545-B72A-8BB359460036}" destId="{F3FADFC7-EBCF-4C29-8CD4-6FBDAE4B61DD}" srcOrd="0" destOrd="0" presId="urn:microsoft.com/office/officeart/2005/8/layout/orgChart1"/>
    <dgm:cxn modelId="{0F02A29D-27A0-4DD0-AEBB-67225427ED93}" type="presParOf" srcId="{04FECC4D-A955-4545-B72A-8BB359460036}" destId="{B631BF51-C283-4721-8377-3C89E2F894C5}" srcOrd="1" destOrd="0" presId="urn:microsoft.com/office/officeart/2005/8/layout/orgChart1"/>
    <dgm:cxn modelId="{54F925A5-9880-42E7-BF93-9E27B8239DE0}" type="presParOf" srcId="{A3EAF447-F069-4F70-BCB7-3A772E6C192F}" destId="{BC2CDFB8-8FAB-484B-9C2D-E4617039BDAB}" srcOrd="1" destOrd="0" presId="urn:microsoft.com/office/officeart/2005/8/layout/orgChart1"/>
    <dgm:cxn modelId="{9D3086C6-4F43-4042-839D-2533CDA9B3E4}" type="presParOf" srcId="{BC2CDFB8-8FAB-484B-9C2D-E4617039BDAB}" destId="{CC4F6ACF-2275-4B47-9A27-5F39192679C2}" srcOrd="0" destOrd="0" presId="urn:microsoft.com/office/officeart/2005/8/layout/orgChart1"/>
    <dgm:cxn modelId="{B5242506-771F-408D-B01C-F480FFEFEB69}" type="presParOf" srcId="{BC2CDFB8-8FAB-484B-9C2D-E4617039BDAB}" destId="{0ABFB931-2CB9-4E4C-A4BD-EBFC2F20ACF5}" srcOrd="1" destOrd="0" presId="urn:microsoft.com/office/officeart/2005/8/layout/orgChart1"/>
    <dgm:cxn modelId="{54ABEBD7-6C55-4C10-8F90-7F4D7743C60F}" type="presParOf" srcId="{0ABFB931-2CB9-4E4C-A4BD-EBFC2F20ACF5}" destId="{B0A323F8-F5CE-4550-BC7E-47E94231B0D2}" srcOrd="0" destOrd="0" presId="urn:microsoft.com/office/officeart/2005/8/layout/orgChart1"/>
    <dgm:cxn modelId="{DA5E0ACA-A473-42B8-849F-C2D9C596A730}" type="presParOf" srcId="{B0A323F8-F5CE-4550-BC7E-47E94231B0D2}" destId="{921545DB-DFDC-4B2E-89E8-2947C0CD7AB3}" srcOrd="0" destOrd="0" presId="urn:microsoft.com/office/officeart/2005/8/layout/orgChart1"/>
    <dgm:cxn modelId="{7EAE1594-9681-4D66-8342-8D20FDC1B709}" type="presParOf" srcId="{B0A323F8-F5CE-4550-BC7E-47E94231B0D2}" destId="{0E9A0F62-D251-4B84-B476-5993D3206A32}" srcOrd="1" destOrd="0" presId="urn:microsoft.com/office/officeart/2005/8/layout/orgChart1"/>
    <dgm:cxn modelId="{58F0AB23-7BEF-402B-88B1-F842F86FE551}" type="presParOf" srcId="{0ABFB931-2CB9-4E4C-A4BD-EBFC2F20ACF5}" destId="{B6398B9D-4A01-4B12-ABCE-87BFF2CF0075}" srcOrd="1" destOrd="0" presId="urn:microsoft.com/office/officeart/2005/8/layout/orgChart1"/>
    <dgm:cxn modelId="{C9EC5656-4746-4106-B9FA-ACD97730F08D}" type="presParOf" srcId="{0ABFB931-2CB9-4E4C-A4BD-EBFC2F20ACF5}" destId="{1D1371FC-F252-452D-9DB1-2AC77A441F64}" srcOrd="2" destOrd="0" presId="urn:microsoft.com/office/officeart/2005/8/layout/orgChart1"/>
    <dgm:cxn modelId="{394D2EDA-E726-4CBE-B8AB-467EDA3386D4}" type="presParOf" srcId="{BC2CDFB8-8FAB-484B-9C2D-E4617039BDAB}" destId="{DD02A270-F9BD-4721-A7B5-A0718A718442}" srcOrd="2" destOrd="0" presId="urn:microsoft.com/office/officeart/2005/8/layout/orgChart1"/>
    <dgm:cxn modelId="{74F0E426-E31B-4165-86DE-EFAA42479E43}" type="presParOf" srcId="{BC2CDFB8-8FAB-484B-9C2D-E4617039BDAB}" destId="{41B40712-773C-4DEC-9A6C-7B46ED4AAC19}" srcOrd="3" destOrd="0" presId="urn:microsoft.com/office/officeart/2005/8/layout/orgChart1"/>
    <dgm:cxn modelId="{D521082B-80E7-461C-B12F-FE261B98895A}" type="presParOf" srcId="{41B40712-773C-4DEC-9A6C-7B46ED4AAC19}" destId="{38C4A23B-E914-4AC4-A77B-F9B86AC246D9}" srcOrd="0" destOrd="0" presId="urn:microsoft.com/office/officeart/2005/8/layout/orgChart1"/>
    <dgm:cxn modelId="{33E19F2F-EBBA-4DE5-9E0E-5F3103717DE6}" type="presParOf" srcId="{38C4A23B-E914-4AC4-A77B-F9B86AC246D9}" destId="{E2A36EBB-F119-4649-9064-A61E8162CCFC}" srcOrd="0" destOrd="0" presId="urn:microsoft.com/office/officeart/2005/8/layout/orgChart1"/>
    <dgm:cxn modelId="{F613F15A-1344-401D-AFC9-4B999511A69D}" type="presParOf" srcId="{38C4A23B-E914-4AC4-A77B-F9B86AC246D9}" destId="{FAA96954-27A6-49BA-880B-DB2D1744A37A}" srcOrd="1" destOrd="0" presId="urn:microsoft.com/office/officeart/2005/8/layout/orgChart1"/>
    <dgm:cxn modelId="{38531434-99A3-4420-8165-2114C36EAA54}" type="presParOf" srcId="{41B40712-773C-4DEC-9A6C-7B46ED4AAC19}" destId="{74AE448C-76EF-47C6-A448-10AD29949B18}" srcOrd="1" destOrd="0" presId="urn:microsoft.com/office/officeart/2005/8/layout/orgChart1"/>
    <dgm:cxn modelId="{588AAD87-6FFF-4B6F-AC6C-E26A335AA162}" type="presParOf" srcId="{41B40712-773C-4DEC-9A6C-7B46ED4AAC19}" destId="{15CC4C37-D38B-4803-8F57-A3274F1C885B}" srcOrd="2" destOrd="0" presId="urn:microsoft.com/office/officeart/2005/8/layout/orgChart1"/>
    <dgm:cxn modelId="{A7F4F715-0E8E-4212-BAF6-798893CD3F3D}" type="presParOf" srcId="{BC2CDFB8-8FAB-484B-9C2D-E4617039BDAB}" destId="{7FD9D392-ACBD-4846-9CA6-83E0047DBA25}" srcOrd="4" destOrd="0" presId="urn:microsoft.com/office/officeart/2005/8/layout/orgChart1"/>
    <dgm:cxn modelId="{5ADED244-24D8-4590-BCC0-420ED0084F05}" type="presParOf" srcId="{BC2CDFB8-8FAB-484B-9C2D-E4617039BDAB}" destId="{12E3968B-6EBD-4F4E-B2A8-B1685730D1DD}" srcOrd="5" destOrd="0" presId="urn:microsoft.com/office/officeart/2005/8/layout/orgChart1"/>
    <dgm:cxn modelId="{E7C90D3B-3141-4CE1-927E-306B569B1BBF}" type="presParOf" srcId="{12E3968B-6EBD-4F4E-B2A8-B1685730D1DD}" destId="{2A7F4793-96C3-4DA9-9F9C-08A324FB5414}" srcOrd="0" destOrd="0" presId="urn:microsoft.com/office/officeart/2005/8/layout/orgChart1"/>
    <dgm:cxn modelId="{4CFC2D63-3374-475D-8547-B8441D460A94}" type="presParOf" srcId="{2A7F4793-96C3-4DA9-9F9C-08A324FB5414}" destId="{9A182F91-1C4A-481B-B152-78C3286AAD89}" srcOrd="0" destOrd="0" presId="urn:microsoft.com/office/officeart/2005/8/layout/orgChart1"/>
    <dgm:cxn modelId="{A8187751-83A2-4753-81DB-289654C6C4F9}" type="presParOf" srcId="{2A7F4793-96C3-4DA9-9F9C-08A324FB5414}" destId="{C4E4CBD5-140A-4DEA-8946-218CA6FE14A9}" srcOrd="1" destOrd="0" presId="urn:microsoft.com/office/officeart/2005/8/layout/orgChart1"/>
    <dgm:cxn modelId="{C454CD3A-B265-449A-981E-7BE7D16461C5}" type="presParOf" srcId="{12E3968B-6EBD-4F4E-B2A8-B1685730D1DD}" destId="{8AAF3E3E-2418-4953-946D-D80411EF2AA1}" srcOrd="1" destOrd="0" presId="urn:microsoft.com/office/officeart/2005/8/layout/orgChart1"/>
    <dgm:cxn modelId="{A0C4406B-364C-45C8-B57D-81F84A69727C}" type="presParOf" srcId="{12E3968B-6EBD-4F4E-B2A8-B1685730D1DD}" destId="{3BE40C44-D2EF-4567-90A5-72454CA98FDA}" srcOrd="2" destOrd="0" presId="urn:microsoft.com/office/officeart/2005/8/layout/orgChart1"/>
    <dgm:cxn modelId="{FBDBB996-55E9-42CB-A33D-230095AA8764}" type="presParOf" srcId="{BC2CDFB8-8FAB-484B-9C2D-E4617039BDAB}" destId="{C1169906-190A-4F66-9120-4BA1386BB8AB}" srcOrd="6" destOrd="0" presId="urn:microsoft.com/office/officeart/2005/8/layout/orgChart1"/>
    <dgm:cxn modelId="{7C702317-09A2-4266-8948-25AED20F4178}" type="presParOf" srcId="{BC2CDFB8-8FAB-484B-9C2D-E4617039BDAB}" destId="{8D01FD93-598B-4E9C-AC14-84BE01769706}" srcOrd="7" destOrd="0" presId="urn:microsoft.com/office/officeart/2005/8/layout/orgChart1"/>
    <dgm:cxn modelId="{AF7C8608-6331-42E6-A4CC-F15D028EC2F0}" type="presParOf" srcId="{8D01FD93-598B-4E9C-AC14-84BE01769706}" destId="{E30931A2-EFEC-4E95-A8AF-D2F0B5060085}" srcOrd="0" destOrd="0" presId="urn:microsoft.com/office/officeart/2005/8/layout/orgChart1"/>
    <dgm:cxn modelId="{3633D795-91BC-490E-B3A0-51998CBDCA91}" type="presParOf" srcId="{E30931A2-EFEC-4E95-A8AF-D2F0B5060085}" destId="{0C53798D-12AF-4CE1-B890-FA510F453573}" srcOrd="0" destOrd="0" presId="urn:microsoft.com/office/officeart/2005/8/layout/orgChart1"/>
    <dgm:cxn modelId="{EF1C2A80-90E3-4A5F-8CA2-60C66C49A29E}" type="presParOf" srcId="{E30931A2-EFEC-4E95-A8AF-D2F0B5060085}" destId="{9746105B-65A4-48E8-9C0B-87A9586ADA7F}" srcOrd="1" destOrd="0" presId="urn:microsoft.com/office/officeart/2005/8/layout/orgChart1"/>
    <dgm:cxn modelId="{E328A9DB-6C26-4A6A-8FED-90DD37BC8285}" type="presParOf" srcId="{8D01FD93-598B-4E9C-AC14-84BE01769706}" destId="{4CE24D01-03C9-4249-B7A2-E5D599C1853C}" srcOrd="1" destOrd="0" presId="urn:microsoft.com/office/officeart/2005/8/layout/orgChart1"/>
    <dgm:cxn modelId="{3575097B-2078-4F35-B8E4-C2B2B808FC0D}" type="presParOf" srcId="{8D01FD93-598B-4E9C-AC14-84BE01769706}" destId="{5E1814E9-9D9D-4E7B-9E76-CDE104AD76E5}" srcOrd="2" destOrd="0" presId="urn:microsoft.com/office/officeart/2005/8/layout/orgChart1"/>
    <dgm:cxn modelId="{A27AA596-DDD8-4E0F-8EFD-0D3AB5D35887}" type="presParOf" srcId="{A3EAF447-F069-4F70-BCB7-3A772E6C192F}" destId="{23AC9521-0462-4798-9EE4-2A198AB24A32}" srcOrd="2" destOrd="0" presId="urn:microsoft.com/office/officeart/2005/8/layout/orgChart1"/>
    <dgm:cxn modelId="{AD0661C4-0B4E-4AA2-BA68-6AEB5E74E15A}" type="presParOf" srcId="{23AC9521-0462-4798-9EE4-2A198AB24A32}" destId="{FF5E420D-A7C9-4A31-A914-F576A33A9CBA}" srcOrd="0" destOrd="0" presId="urn:microsoft.com/office/officeart/2005/8/layout/orgChart1"/>
    <dgm:cxn modelId="{58E16279-CBDA-4C13-9FD6-328BF7CC55FF}" type="presParOf" srcId="{23AC9521-0462-4798-9EE4-2A198AB24A32}" destId="{ED1DEEF6-B178-4611-A34F-D84BD839E8EE}" srcOrd="1" destOrd="0" presId="urn:microsoft.com/office/officeart/2005/8/layout/orgChart1"/>
    <dgm:cxn modelId="{7EB4AA17-0545-4D67-A793-3BDC57299A7D}" type="presParOf" srcId="{ED1DEEF6-B178-4611-A34F-D84BD839E8EE}" destId="{2833D9FC-4576-4A72-BC83-96DEF28CA6E7}" srcOrd="0" destOrd="0" presId="urn:microsoft.com/office/officeart/2005/8/layout/orgChart1"/>
    <dgm:cxn modelId="{2723396C-EA26-45E6-976C-D051CF86A64C}" type="presParOf" srcId="{2833D9FC-4576-4A72-BC83-96DEF28CA6E7}" destId="{811FC329-0B9F-4761-A3E1-78398B116E97}" srcOrd="0" destOrd="0" presId="urn:microsoft.com/office/officeart/2005/8/layout/orgChart1"/>
    <dgm:cxn modelId="{AD12DB8C-4E49-44B6-8DD0-2960F2A3E571}" type="presParOf" srcId="{2833D9FC-4576-4A72-BC83-96DEF28CA6E7}" destId="{9A5A56DB-0844-4F20-AFD3-4DC7794C7D2E}" srcOrd="1" destOrd="0" presId="urn:microsoft.com/office/officeart/2005/8/layout/orgChart1"/>
    <dgm:cxn modelId="{8D96BA01-BFD5-48C6-BF89-09F146A76642}" type="presParOf" srcId="{ED1DEEF6-B178-4611-A34F-D84BD839E8EE}" destId="{B9920CFF-6821-4CAA-A53C-FA869BC4C5D1}" srcOrd="1" destOrd="0" presId="urn:microsoft.com/office/officeart/2005/8/layout/orgChart1"/>
    <dgm:cxn modelId="{6F80456B-C139-44C9-A213-04E04E49B9F6}" type="presParOf" srcId="{ED1DEEF6-B178-4611-A34F-D84BD839E8EE}" destId="{0E3B5AE0-C5DE-4038-8E44-4B74F4302570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06F18-A742-4911-92CF-6808ECEADA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680056-FA71-4898-B54F-177C72475D0F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Всего</a:t>
          </a:r>
        </a:p>
        <a:p>
          <a:r>
            <a:rPr lang="ru-RU" dirty="0" smtClean="0">
              <a:solidFill>
                <a:schemeClr val="tx1"/>
              </a:solidFill>
            </a:rPr>
            <a:t>46 человек</a:t>
          </a:r>
          <a:endParaRPr lang="ru-RU" dirty="0">
            <a:solidFill>
              <a:schemeClr val="tx1"/>
            </a:solidFill>
          </a:endParaRPr>
        </a:p>
      </dgm:t>
    </dgm:pt>
    <dgm:pt modelId="{F12A2C7A-E783-4EEE-B74A-7426E4E5ECF5}" type="parTrans" cxnId="{83B02E4B-592B-4973-9EFA-3DDDDD507237}">
      <dgm:prSet/>
      <dgm:spPr/>
      <dgm:t>
        <a:bodyPr/>
        <a:lstStyle/>
        <a:p>
          <a:endParaRPr lang="ru-RU"/>
        </a:p>
      </dgm:t>
    </dgm:pt>
    <dgm:pt modelId="{2FA008B6-50E7-427C-987E-BFFAD71E11D9}" type="sibTrans" cxnId="{83B02E4B-592B-4973-9EFA-3DDDDD507237}">
      <dgm:prSet/>
      <dgm:spPr/>
      <dgm:t>
        <a:bodyPr/>
        <a:lstStyle/>
        <a:p>
          <a:endParaRPr lang="ru-RU"/>
        </a:p>
      </dgm:t>
    </dgm:pt>
    <dgm:pt modelId="{FBCB83B1-F533-4314-8F24-509CAE3E61F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не преодолели минимального порога</a:t>
          </a:r>
        </a:p>
        <a:p>
          <a:r>
            <a:rPr lang="ru-RU" baseline="0" dirty="0" smtClean="0">
              <a:solidFill>
                <a:schemeClr val="tx1"/>
              </a:solidFill>
            </a:rPr>
            <a:t>10%</a:t>
          </a:r>
          <a:endParaRPr lang="ru-RU" baseline="0" dirty="0">
            <a:solidFill>
              <a:schemeClr val="tx1"/>
            </a:solidFill>
          </a:endParaRPr>
        </a:p>
      </dgm:t>
    </dgm:pt>
    <dgm:pt modelId="{2055E135-6345-4972-82AD-FBE9A97FFD59}" type="parTrans" cxnId="{94CC3F56-A298-4C9C-9900-2449936E8D91}">
      <dgm:prSet/>
      <dgm:spPr/>
      <dgm:t>
        <a:bodyPr/>
        <a:lstStyle/>
        <a:p>
          <a:endParaRPr lang="ru-RU"/>
        </a:p>
      </dgm:t>
    </dgm:pt>
    <dgm:pt modelId="{D4E21F84-1E06-459E-B136-6DE675CC217C}" type="sibTrans" cxnId="{94CC3F56-A298-4C9C-9900-2449936E8D91}">
      <dgm:prSet/>
      <dgm:spPr/>
      <dgm:t>
        <a:bodyPr/>
        <a:lstStyle/>
        <a:p>
          <a:endParaRPr lang="ru-RU"/>
        </a:p>
      </dgm:t>
    </dgm:pt>
    <dgm:pt modelId="{B3AA7CE6-144A-4CB4-B25F-8E45A8AC6AC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минимального до 60 баллов </a:t>
          </a:r>
        </a:p>
        <a:p>
          <a:r>
            <a:rPr lang="ru-RU" dirty="0" smtClean="0">
              <a:solidFill>
                <a:schemeClr val="tx1"/>
              </a:solidFill>
            </a:rPr>
            <a:t>75%</a:t>
          </a:r>
          <a:endParaRPr lang="ru-RU" dirty="0">
            <a:solidFill>
              <a:schemeClr val="tx1"/>
            </a:solidFill>
          </a:endParaRPr>
        </a:p>
      </dgm:t>
    </dgm:pt>
    <dgm:pt modelId="{A96239B3-88DF-49EC-A469-03DABD6EF357}" type="parTrans" cxnId="{3ED53EEE-1D94-4F91-9DE5-DBC70E8877B7}">
      <dgm:prSet/>
      <dgm:spPr/>
      <dgm:t>
        <a:bodyPr/>
        <a:lstStyle/>
        <a:p>
          <a:endParaRPr lang="ru-RU"/>
        </a:p>
      </dgm:t>
    </dgm:pt>
    <dgm:pt modelId="{D21E0A56-D177-43D6-ADFD-AB247675FC50}" type="sibTrans" cxnId="{3ED53EEE-1D94-4F91-9DE5-DBC70E8877B7}">
      <dgm:prSet/>
      <dgm:spPr/>
      <dgm:t>
        <a:bodyPr/>
        <a:lstStyle/>
        <a:p>
          <a:endParaRPr lang="ru-RU"/>
        </a:p>
      </dgm:t>
    </dgm:pt>
    <dgm:pt modelId="{DF2A4C43-408F-46DF-9E77-B36F5AC6529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«4»</a:t>
          </a:r>
        </a:p>
        <a:p>
          <a:r>
            <a:rPr lang="ru-RU" dirty="0" smtClean="0">
              <a:solidFill>
                <a:schemeClr val="tx1"/>
              </a:solidFill>
            </a:rPr>
            <a:t>44%</a:t>
          </a:r>
          <a:endParaRPr lang="ru-RU" dirty="0">
            <a:solidFill>
              <a:schemeClr val="tx1"/>
            </a:solidFill>
          </a:endParaRPr>
        </a:p>
      </dgm:t>
    </dgm:pt>
    <dgm:pt modelId="{CE8A6BDA-69A2-413B-A930-D9804E4E8FE8}" type="parTrans" cxnId="{CB60C710-D41C-42A5-8101-C67401F19294}">
      <dgm:prSet/>
      <dgm:spPr/>
      <dgm:t>
        <a:bodyPr/>
        <a:lstStyle/>
        <a:p>
          <a:endParaRPr lang="ru-RU"/>
        </a:p>
      </dgm:t>
    </dgm:pt>
    <dgm:pt modelId="{99038E98-ACCB-45DE-95AC-108A7199E6DB}" type="sibTrans" cxnId="{CB60C710-D41C-42A5-8101-C67401F19294}">
      <dgm:prSet/>
      <dgm:spPr/>
      <dgm:t>
        <a:bodyPr/>
        <a:lstStyle/>
        <a:p>
          <a:endParaRPr lang="ru-RU"/>
        </a:p>
      </dgm:t>
    </dgm:pt>
    <dgm:pt modelId="{0E716C01-9304-4B54-9942-D1A4CBF6DBF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81 до 99 баллов</a:t>
          </a:r>
        </a:p>
        <a:p>
          <a:endParaRPr lang="ru-RU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6% </a:t>
          </a:r>
          <a:endParaRPr lang="ru-RU" dirty="0">
            <a:solidFill>
              <a:schemeClr val="tx1"/>
            </a:solidFill>
          </a:endParaRPr>
        </a:p>
      </dgm:t>
    </dgm:pt>
    <dgm:pt modelId="{3C80714F-488D-4B79-95C7-6CE04B67EED5}" type="parTrans" cxnId="{7FFAEE85-7256-427C-BC47-4A5F92F2CD30}">
      <dgm:prSet/>
      <dgm:spPr/>
      <dgm:t>
        <a:bodyPr/>
        <a:lstStyle/>
        <a:p>
          <a:endParaRPr lang="ru-RU"/>
        </a:p>
      </dgm:t>
    </dgm:pt>
    <dgm:pt modelId="{B7F96A02-1E4F-4F04-9B0A-15CEE7F49A13}" type="sibTrans" cxnId="{7FFAEE85-7256-427C-BC47-4A5F92F2CD30}">
      <dgm:prSet/>
      <dgm:spPr/>
      <dgm:t>
        <a:bodyPr/>
        <a:lstStyle/>
        <a:p>
          <a:endParaRPr lang="ru-RU"/>
        </a:p>
      </dgm:t>
    </dgm:pt>
    <dgm:pt modelId="{41F00ED9-0701-4B4E-894D-02ECE7A1EE41}">
      <dgm:prSet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 61 до 80 баллов</a:t>
          </a:r>
        </a:p>
        <a:p>
          <a:endParaRPr lang="ru-RU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9% </a:t>
          </a:r>
          <a:endParaRPr lang="ru-RU" dirty="0">
            <a:solidFill>
              <a:schemeClr val="tx1"/>
            </a:solidFill>
          </a:endParaRPr>
        </a:p>
      </dgm:t>
    </dgm:pt>
    <dgm:pt modelId="{5D4A86FD-D660-4329-B827-5984E00D6D91}" type="parTrans" cxnId="{80914941-4F42-467D-90A7-8D61DB385CB4}">
      <dgm:prSet/>
      <dgm:spPr/>
      <dgm:t>
        <a:bodyPr/>
        <a:lstStyle/>
        <a:p>
          <a:endParaRPr lang="ru-RU"/>
        </a:p>
      </dgm:t>
    </dgm:pt>
    <dgm:pt modelId="{6B2A2963-9426-47D6-8BD6-A227B72AA919}" type="sibTrans" cxnId="{80914941-4F42-467D-90A7-8D61DB385CB4}">
      <dgm:prSet/>
      <dgm:spPr/>
      <dgm:t>
        <a:bodyPr/>
        <a:lstStyle/>
        <a:p>
          <a:endParaRPr lang="ru-RU"/>
        </a:p>
      </dgm:t>
    </dgm:pt>
    <dgm:pt modelId="{F0E69CF9-1DEF-4F83-BBA7-02566C7E8EB0}" type="pres">
      <dgm:prSet presAssocID="{64306F18-A742-4911-92CF-6808ECEADA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3EAF447-F069-4F70-BCB7-3A772E6C192F}" type="pres">
      <dgm:prSet presAssocID="{F8680056-FA71-4898-B54F-177C72475D0F}" presName="hierRoot1" presStyleCnt="0">
        <dgm:presLayoutVars>
          <dgm:hierBranch val="init"/>
        </dgm:presLayoutVars>
      </dgm:prSet>
      <dgm:spPr/>
    </dgm:pt>
    <dgm:pt modelId="{04FECC4D-A955-4545-B72A-8BB359460036}" type="pres">
      <dgm:prSet presAssocID="{F8680056-FA71-4898-B54F-177C72475D0F}" presName="rootComposite1" presStyleCnt="0"/>
      <dgm:spPr/>
    </dgm:pt>
    <dgm:pt modelId="{F3FADFC7-EBCF-4C29-8CD4-6FBDAE4B61DD}" type="pres">
      <dgm:prSet presAssocID="{F8680056-FA71-4898-B54F-177C72475D0F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31BF51-C283-4721-8377-3C89E2F894C5}" type="pres">
      <dgm:prSet presAssocID="{F8680056-FA71-4898-B54F-177C72475D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C2CDFB8-8FAB-484B-9C2D-E4617039BDAB}" type="pres">
      <dgm:prSet presAssocID="{F8680056-FA71-4898-B54F-177C72475D0F}" presName="hierChild2" presStyleCnt="0"/>
      <dgm:spPr/>
    </dgm:pt>
    <dgm:pt modelId="{CC4F6ACF-2275-4B47-9A27-5F39192679C2}" type="pres">
      <dgm:prSet presAssocID="{2055E135-6345-4972-82AD-FBE9A97FFD59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ABFB931-2CB9-4E4C-A4BD-EBFC2F20ACF5}" type="pres">
      <dgm:prSet presAssocID="{FBCB83B1-F533-4314-8F24-509CAE3E61FA}" presName="hierRoot2" presStyleCnt="0">
        <dgm:presLayoutVars>
          <dgm:hierBranch val="init"/>
        </dgm:presLayoutVars>
      </dgm:prSet>
      <dgm:spPr/>
    </dgm:pt>
    <dgm:pt modelId="{B0A323F8-F5CE-4550-BC7E-47E94231B0D2}" type="pres">
      <dgm:prSet presAssocID="{FBCB83B1-F533-4314-8F24-509CAE3E61FA}" presName="rootComposite" presStyleCnt="0"/>
      <dgm:spPr/>
    </dgm:pt>
    <dgm:pt modelId="{921545DB-DFDC-4B2E-89E8-2947C0CD7AB3}" type="pres">
      <dgm:prSet presAssocID="{FBCB83B1-F533-4314-8F24-509CAE3E61F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A0F62-D251-4B84-B476-5993D3206A32}" type="pres">
      <dgm:prSet presAssocID="{FBCB83B1-F533-4314-8F24-509CAE3E61FA}" presName="rootConnector" presStyleLbl="node2" presStyleIdx="0" presStyleCnt="4"/>
      <dgm:spPr/>
      <dgm:t>
        <a:bodyPr/>
        <a:lstStyle/>
        <a:p>
          <a:endParaRPr lang="ru-RU"/>
        </a:p>
      </dgm:t>
    </dgm:pt>
    <dgm:pt modelId="{B6398B9D-4A01-4B12-ABCE-87BFF2CF0075}" type="pres">
      <dgm:prSet presAssocID="{FBCB83B1-F533-4314-8F24-509CAE3E61FA}" presName="hierChild4" presStyleCnt="0"/>
      <dgm:spPr/>
    </dgm:pt>
    <dgm:pt modelId="{1D1371FC-F252-452D-9DB1-2AC77A441F64}" type="pres">
      <dgm:prSet presAssocID="{FBCB83B1-F533-4314-8F24-509CAE3E61FA}" presName="hierChild5" presStyleCnt="0"/>
      <dgm:spPr/>
    </dgm:pt>
    <dgm:pt modelId="{DD02A270-F9BD-4721-A7B5-A0718A718442}" type="pres">
      <dgm:prSet presAssocID="{A96239B3-88DF-49EC-A469-03DABD6EF35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41B40712-773C-4DEC-9A6C-7B46ED4AAC19}" type="pres">
      <dgm:prSet presAssocID="{B3AA7CE6-144A-4CB4-B25F-8E45A8AC6ACA}" presName="hierRoot2" presStyleCnt="0">
        <dgm:presLayoutVars>
          <dgm:hierBranch val="init"/>
        </dgm:presLayoutVars>
      </dgm:prSet>
      <dgm:spPr/>
    </dgm:pt>
    <dgm:pt modelId="{38C4A23B-E914-4AC4-A77B-F9B86AC246D9}" type="pres">
      <dgm:prSet presAssocID="{B3AA7CE6-144A-4CB4-B25F-8E45A8AC6ACA}" presName="rootComposite" presStyleCnt="0"/>
      <dgm:spPr/>
    </dgm:pt>
    <dgm:pt modelId="{E2A36EBB-F119-4649-9064-A61E8162CCFC}" type="pres">
      <dgm:prSet presAssocID="{B3AA7CE6-144A-4CB4-B25F-8E45A8AC6AC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A96954-27A6-49BA-880B-DB2D1744A37A}" type="pres">
      <dgm:prSet presAssocID="{B3AA7CE6-144A-4CB4-B25F-8E45A8AC6ACA}" presName="rootConnector" presStyleLbl="node2" presStyleIdx="1" presStyleCnt="4"/>
      <dgm:spPr/>
      <dgm:t>
        <a:bodyPr/>
        <a:lstStyle/>
        <a:p>
          <a:endParaRPr lang="ru-RU"/>
        </a:p>
      </dgm:t>
    </dgm:pt>
    <dgm:pt modelId="{74AE448C-76EF-47C6-A448-10AD29949B18}" type="pres">
      <dgm:prSet presAssocID="{B3AA7CE6-144A-4CB4-B25F-8E45A8AC6ACA}" presName="hierChild4" presStyleCnt="0"/>
      <dgm:spPr/>
    </dgm:pt>
    <dgm:pt modelId="{15CC4C37-D38B-4803-8F57-A3274F1C885B}" type="pres">
      <dgm:prSet presAssocID="{B3AA7CE6-144A-4CB4-B25F-8E45A8AC6ACA}" presName="hierChild5" presStyleCnt="0"/>
      <dgm:spPr/>
    </dgm:pt>
    <dgm:pt modelId="{7FD9D392-ACBD-4846-9CA6-83E0047DBA25}" type="pres">
      <dgm:prSet presAssocID="{CE8A6BDA-69A2-413B-A930-D9804E4E8FE8}" presName="Name37" presStyleLbl="parChTrans1D2" presStyleIdx="2" presStyleCnt="4"/>
      <dgm:spPr/>
      <dgm:t>
        <a:bodyPr/>
        <a:lstStyle/>
        <a:p>
          <a:endParaRPr lang="ru-RU"/>
        </a:p>
      </dgm:t>
    </dgm:pt>
    <dgm:pt modelId="{12E3968B-6EBD-4F4E-B2A8-B1685730D1DD}" type="pres">
      <dgm:prSet presAssocID="{DF2A4C43-408F-46DF-9E77-B36F5AC65296}" presName="hierRoot2" presStyleCnt="0">
        <dgm:presLayoutVars>
          <dgm:hierBranch val="init"/>
        </dgm:presLayoutVars>
      </dgm:prSet>
      <dgm:spPr/>
    </dgm:pt>
    <dgm:pt modelId="{2A7F4793-96C3-4DA9-9F9C-08A324FB5414}" type="pres">
      <dgm:prSet presAssocID="{DF2A4C43-408F-46DF-9E77-B36F5AC65296}" presName="rootComposite" presStyleCnt="0"/>
      <dgm:spPr/>
    </dgm:pt>
    <dgm:pt modelId="{9A182F91-1C4A-481B-B152-78C3286AAD89}" type="pres">
      <dgm:prSet presAssocID="{DF2A4C43-408F-46DF-9E77-B36F5AC6529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E4CBD5-140A-4DEA-8946-218CA6FE14A9}" type="pres">
      <dgm:prSet presAssocID="{DF2A4C43-408F-46DF-9E77-B36F5AC65296}" presName="rootConnector" presStyleLbl="node2" presStyleIdx="2" presStyleCnt="4"/>
      <dgm:spPr/>
      <dgm:t>
        <a:bodyPr/>
        <a:lstStyle/>
        <a:p>
          <a:endParaRPr lang="ru-RU"/>
        </a:p>
      </dgm:t>
    </dgm:pt>
    <dgm:pt modelId="{8AAF3E3E-2418-4953-946D-D80411EF2AA1}" type="pres">
      <dgm:prSet presAssocID="{DF2A4C43-408F-46DF-9E77-B36F5AC65296}" presName="hierChild4" presStyleCnt="0"/>
      <dgm:spPr/>
    </dgm:pt>
    <dgm:pt modelId="{3BE40C44-D2EF-4567-90A5-72454CA98FDA}" type="pres">
      <dgm:prSet presAssocID="{DF2A4C43-408F-46DF-9E77-B36F5AC65296}" presName="hierChild5" presStyleCnt="0"/>
      <dgm:spPr/>
    </dgm:pt>
    <dgm:pt modelId="{C1169906-190A-4F66-9120-4BA1386BB8AB}" type="pres">
      <dgm:prSet presAssocID="{3C80714F-488D-4B79-95C7-6CE04B67EED5}" presName="Name37" presStyleLbl="parChTrans1D2" presStyleIdx="3" presStyleCnt="4"/>
      <dgm:spPr/>
      <dgm:t>
        <a:bodyPr/>
        <a:lstStyle/>
        <a:p>
          <a:endParaRPr lang="ru-RU"/>
        </a:p>
      </dgm:t>
    </dgm:pt>
    <dgm:pt modelId="{8D01FD93-598B-4E9C-AC14-84BE01769706}" type="pres">
      <dgm:prSet presAssocID="{0E716C01-9304-4B54-9942-D1A4CBF6DBF3}" presName="hierRoot2" presStyleCnt="0">
        <dgm:presLayoutVars>
          <dgm:hierBranch val="init"/>
        </dgm:presLayoutVars>
      </dgm:prSet>
      <dgm:spPr/>
    </dgm:pt>
    <dgm:pt modelId="{E30931A2-EFEC-4E95-A8AF-D2F0B5060085}" type="pres">
      <dgm:prSet presAssocID="{0E716C01-9304-4B54-9942-D1A4CBF6DBF3}" presName="rootComposite" presStyleCnt="0"/>
      <dgm:spPr/>
    </dgm:pt>
    <dgm:pt modelId="{0C53798D-12AF-4CE1-B890-FA510F453573}" type="pres">
      <dgm:prSet presAssocID="{0E716C01-9304-4B54-9942-D1A4CBF6DBF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6105B-65A4-48E8-9C0B-87A9586ADA7F}" type="pres">
      <dgm:prSet presAssocID="{0E716C01-9304-4B54-9942-D1A4CBF6DBF3}" presName="rootConnector" presStyleLbl="node2" presStyleIdx="3" presStyleCnt="4"/>
      <dgm:spPr/>
      <dgm:t>
        <a:bodyPr/>
        <a:lstStyle/>
        <a:p>
          <a:endParaRPr lang="ru-RU"/>
        </a:p>
      </dgm:t>
    </dgm:pt>
    <dgm:pt modelId="{4CE24D01-03C9-4249-B7A2-E5D599C1853C}" type="pres">
      <dgm:prSet presAssocID="{0E716C01-9304-4B54-9942-D1A4CBF6DBF3}" presName="hierChild4" presStyleCnt="0"/>
      <dgm:spPr/>
    </dgm:pt>
    <dgm:pt modelId="{5E1814E9-9D9D-4E7B-9E76-CDE104AD76E5}" type="pres">
      <dgm:prSet presAssocID="{0E716C01-9304-4B54-9942-D1A4CBF6DBF3}" presName="hierChild5" presStyleCnt="0"/>
      <dgm:spPr/>
    </dgm:pt>
    <dgm:pt modelId="{23AC9521-0462-4798-9EE4-2A198AB24A32}" type="pres">
      <dgm:prSet presAssocID="{F8680056-FA71-4898-B54F-177C72475D0F}" presName="hierChild3" presStyleCnt="0"/>
      <dgm:spPr/>
    </dgm:pt>
    <dgm:pt modelId="{C77F307E-9D4F-44A7-91E1-70B336043FBE}" type="pres">
      <dgm:prSet presAssocID="{41F00ED9-0701-4B4E-894D-02ECE7A1EE41}" presName="hierRoot1" presStyleCnt="0">
        <dgm:presLayoutVars>
          <dgm:hierBranch val="init"/>
        </dgm:presLayoutVars>
      </dgm:prSet>
      <dgm:spPr/>
    </dgm:pt>
    <dgm:pt modelId="{CD8D1A06-F39F-47B4-A6C2-8D9607AC2D8B}" type="pres">
      <dgm:prSet presAssocID="{41F00ED9-0701-4B4E-894D-02ECE7A1EE41}" presName="rootComposite1" presStyleCnt="0"/>
      <dgm:spPr/>
    </dgm:pt>
    <dgm:pt modelId="{CCA1091B-D24B-43BC-AB18-D9C54E37A6D0}" type="pres">
      <dgm:prSet presAssocID="{41F00ED9-0701-4B4E-894D-02ECE7A1EE41}" presName="rootText1" presStyleLbl="node0" presStyleIdx="1" presStyleCnt="2" custLinFactY="41043" custLinFactNeighborX="-56828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3C4860-607A-4E61-ABCB-1D4FA865A3DE}" type="pres">
      <dgm:prSet presAssocID="{41F00ED9-0701-4B4E-894D-02ECE7A1EE4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E6E5FE6-E424-4B49-95BF-98641C6CA8C1}" type="pres">
      <dgm:prSet presAssocID="{41F00ED9-0701-4B4E-894D-02ECE7A1EE41}" presName="hierChild2" presStyleCnt="0"/>
      <dgm:spPr/>
    </dgm:pt>
    <dgm:pt modelId="{1DAB07C2-C2F7-4084-9DA1-8E6FD095DF48}" type="pres">
      <dgm:prSet presAssocID="{41F00ED9-0701-4B4E-894D-02ECE7A1EE41}" presName="hierChild3" presStyleCnt="0"/>
      <dgm:spPr/>
    </dgm:pt>
  </dgm:ptLst>
  <dgm:cxnLst>
    <dgm:cxn modelId="{0EE756B2-29E4-4D69-A774-D3E627679CC0}" type="presOf" srcId="{F8680056-FA71-4898-B54F-177C72475D0F}" destId="{B631BF51-C283-4721-8377-3C89E2F894C5}" srcOrd="1" destOrd="0" presId="urn:microsoft.com/office/officeart/2005/8/layout/orgChart1"/>
    <dgm:cxn modelId="{528D2430-25AA-4C9A-A087-EA779003D7A3}" type="presOf" srcId="{41F00ED9-0701-4B4E-894D-02ECE7A1EE41}" destId="{CCA1091B-D24B-43BC-AB18-D9C54E37A6D0}" srcOrd="0" destOrd="0" presId="urn:microsoft.com/office/officeart/2005/8/layout/orgChart1"/>
    <dgm:cxn modelId="{83B02E4B-592B-4973-9EFA-3DDDDD507237}" srcId="{64306F18-A742-4911-92CF-6808ECEADA84}" destId="{F8680056-FA71-4898-B54F-177C72475D0F}" srcOrd="0" destOrd="0" parTransId="{F12A2C7A-E783-4EEE-B74A-7426E4E5ECF5}" sibTransId="{2FA008B6-50E7-427C-987E-BFFAD71E11D9}"/>
    <dgm:cxn modelId="{92BD3C94-1A14-4436-935B-B899806A0DB3}" type="presOf" srcId="{B3AA7CE6-144A-4CB4-B25F-8E45A8AC6ACA}" destId="{FAA96954-27A6-49BA-880B-DB2D1744A37A}" srcOrd="1" destOrd="0" presId="urn:microsoft.com/office/officeart/2005/8/layout/orgChart1"/>
    <dgm:cxn modelId="{7C6E6D5E-E69D-42C7-A150-3A704396096F}" type="presOf" srcId="{DF2A4C43-408F-46DF-9E77-B36F5AC65296}" destId="{9A182F91-1C4A-481B-B152-78C3286AAD89}" srcOrd="0" destOrd="0" presId="urn:microsoft.com/office/officeart/2005/8/layout/orgChart1"/>
    <dgm:cxn modelId="{C6B7ADC2-DF3C-4185-B5F8-8CCB177B2389}" type="presOf" srcId="{41F00ED9-0701-4B4E-894D-02ECE7A1EE41}" destId="{F03C4860-607A-4E61-ABCB-1D4FA865A3DE}" srcOrd="1" destOrd="0" presId="urn:microsoft.com/office/officeart/2005/8/layout/orgChart1"/>
    <dgm:cxn modelId="{94CC3F56-A298-4C9C-9900-2449936E8D91}" srcId="{F8680056-FA71-4898-B54F-177C72475D0F}" destId="{FBCB83B1-F533-4314-8F24-509CAE3E61FA}" srcOrd="0" destOrd="0" parTransId="{2055E135-6345-4972-82AD-FBE9A97FFD59}" sibTransId="{D4E21F84-1E06-459E-B136-6DE675CC217C}"/>
    <dgm:cxn modelId="{84879AD7-0A72-442F-B578-CF3BFC95813B}" type="presOf" srcId="{64306F18-A742-4911-92CF-6808ECEADA84}" destId="{F0E69CF9-1DEF-4F83-BBA7-02566C7E8EB0}" srcOrd="0" destOrd="0" presId="urn:microsoft.com/office/officeart/2005/8/layout/orgChart1"/>
    <dgm:cxn modelId="{3ED53EEE-1D94-4F91-9DE5-DBC70E8877B7}" srcId="{F8680056-FA71-4898-B54F-177C72475D0F}" destId="{B3AA7CE6-144A-4CB4-B25F-8E45A8AC6ACA}" srcOrd="1" destOrd="0" parTransId="{A96239B3-88DF-49EC-A469-03DABD6EF357}" sibTransId="{D21E0A56-D177-43D6-ADFD-AB247675FC50}"/>
    <dgm:cxn modelId="{56248C6A-9988-46C2-9926-A72E6E9AC91F}" type="presOf" srcId="{A96239B3-88DF-49EC-A469-03DABD6EF357}" destId="{DD02A270-F9BD-4721-A7B5-A0718A718442}" srcOrd="0" destOrd="0" presId="urn:microsoft.com/office/officeart/2005/8/layout/orgChart1"/>
    <dgm:cxn modelId="{80914941-4F42-467D-90A7-8D61DB385CB4}" srcId="{64306F18-A742-4911-92CF-6808ECEADA84}" destId="{41F00ED9-0701-4B4E-894D-02ECE7A1EE41}" srcOrd="1" destOrd="0" parTransId="{5D4A86FD-D660-4329-B827-5984E00D6D91}" sibTransId="{6B2A2963-9426-47D6-8BD6-A227B72AA919}"/>
    <dgm:cxn modelId="{F36CE1E0-6B16-478E-87A4-AC00950A1A90}" type="presOf" srcId="{FBCB83B1-F533-4314-8F24-509CAE3E61FA}" destId="{0E9A0F62-D251-4B84-B476-5993D3206A32}" srcOrd="1" destOrd="0" presId="urn:microsoft.com/office/officeart/2005/8/layout/orgChart1"/>
    <dgm:cxn modelId="{E8783614-9D77-4779-8AE1-531990BE759F}" type="presOf" srcId="{2055E135-6345-4972-82AD-FBE9A97FFD59}" destId="{CC4F6ACF-2275-4B47-9A27-5F39192679C2}" srcOrd="0" destOrd="0" presId="urn:microsoft.com/office/officeart/2005/8/layout/orgChart1"/>
    <dgm:cxn modelId="{216CAF96-C25A-4FF1-ABEC-1150D6D6FB3A}" type="presOf" srcId="{3C80714F-488D-4B79-95C7-6CE04B67EED5}" destId="{C1169906-190A-4F66-9120-4BA1386BB8AB}" srcOrd="0" destOrd="0" presId="urn:microsoft.com/office/officeart/2005/8/layout/orgChart1"/>
    <dgm:cxn modelId="{6FBEB03F-830E-4489-A0F2-0061B4A25F91}" type="presOf" srcId="{F8680056-FA71-4898-B54F-177C72475D0F}" destId="{F3FADFC7-EBCF-4C29-8CD4-6FBDAE4B61DD}" srcOrd="0" destOrd="0" presId="urn:microsoft.com/office/officeart/2005/8/layout/orgChart1"/>
    <dgm:cxn modelId="{24E3DF5E-3687-4319-AAA2-264C0E3C9DB9}" type="presOf" srcId="{CE8A6BDA-69A2-413B-A930-D9804E4E8FE8}" destId="{7FD9D392-ACBD-4846-9CA6-83E0047DBA25}" srcOrd="0" destOrd="0" presId="urn:microsoft.com/office/officeart/2005/8/layout/orgChart1"/>
    <dgm:cxn modelId="{CB60C710-D41C-42A5-8101-C67401F19294}" srcId="{F8680056-FA71-4898-B54F-177C72475D0F}" destId="{DF2A4C43-408F-46DF-9E77-B36F5AC65296}" srcOrd="2" destOrd="0" parTransId="{CE8A6BDA-69A2-413B-A930-D9804E4E8FE8}" sibTransId="{99038E98-ACCB-45DE-95AC-108A7199E6DB}"/>
    <dgm:cxn modelId="{E23E61AD-C85C-45E7-8ED7-62CE716CFEF2}" type="presOf" srcId="{DF2A4C43-408F-46DF-9E77-B36F5AC65296}" destId="{C4E4CBD5-140A-4DEA-8946-218CA6FE14A9}" srcOrd="1" destOrd="0" presId="urn:microsoft.com/office/officeart/2005/8/layout/orgChart1"/>
    <dgm:cxn modelId="{7FFAEE85-7256-427C-BC47-4A5F92F2CD30}" srcId="{F8680056-FA71-4898-B54F-177C72475D0F}" destId="{0E716C01-9304-4B54-9942-D1A4CBF6DBF3}" srcOrd="3" destOrd="0" parTransId="{3C80714F-488D-4B79-95C7-6CE04B67EED5}" sibTransId="{B7F96A02-1E4F-4F04-9B0A-15CEE7F49A13}"/>
    <dgm:cxn modelId="{1DB2D430-6453-4EB1-8DD6-E5485F64B078}" type="presOf" srcId="{0E716C01-9304-4B54-9942-D1A4CBF6DBF3}" destId="{9746105B-65A4-48E8-9C0B-87A9586ADA7F}" srcOrd="1" destOrd="0" presId="urn:microsoft.com/office/officeart/2005/8/layout/orgChart1"/>
    <dgm:cxn modelId="{0C9D65B3-AA1C-4B74-B0BE-CEF9823ACF58}" type="presOf" srcId="{B3AA7CE6-144A-4CB4-B25F-8E45A8AC6ACA}" destId="{E2A36EBB-F119-4649-9064-A61E8162CCFC}" srcOrd="0" destOrd="0" presId="urn:microsoft.com/office/officeart/2005/8/layout/orgChart1"/>
    <dgm:cxn modelId="{71FD0D8B-F581-4E50-AB39-D6DC3D57B33B}" type="presOf" srcId="{FBCB83B1-F533-4314-8F24-509CAE3E61FA}" destId="{921545DB-DFDC-4B2E-89E8-2947C0CD7AB3}" srcOrd="0" destOrd="0" presId="urn:microsoft.com/office/officeart/2005/8/layout/orgChart1"/>
    <dgm:cxn modelId="{6D4C5B58-5BD9-4358-98A6-08FF8847CA62}" type="presOf" srcId="{0E716C01-9304-4B54-9942-D1A4CBF6DBF3}" destId="{0C53798D-12AF-4CE1-B890-FA510F453573}" srcOrd="0" destOrd="0" presId="urn:microsoft.com/office/officeart/2005/8/layout/orgChart1"/>
    <dgm:cxn modelId="{6131233D-B93F-4F25-85B9-F3B3BC4D611D}" type="presParOf" srcId="{F0E69CF9-1DEF-4F83-BBA7-02566C7E8EB0}" destId="{A3EAF447-F069-4F70-BCB7-3A772E6C192F}" srcOrd="0" destOrd="0" presId="urn:microsoft.com/office/officeart/2005/8/layout/orgChart1"/>
    <dgm:cxn modelId="{F36D9016-D9E8-4B1A-AB7A-68DBD0113695}" type="presParOf" srcId="{A3EAF447-F069-4F70-BCB7-3A772E6C192F}" destId="{04FECC4D-A955-4545-B72A-8BB359460036}" srcOrd="0" destOrd="0" presId="urn:microsoft.com/office/officeart/2005/8/layout/orgChart1"/>
    <dgm:cxn modelId="{1B1A97CD-50CF-4069-A8C7-4DCD1E2291F9}" type="presParOf" srcId="{04FECC4D-A955-4545-B72A-8BB359460036}" destId="{F3FADFC7-EBCF-4C29-8CD4-6FBDAE4B61DD}" srcOrd="0" destOrd="0" presId="urn:microsoft.com/office/officeart/2005/8/layout/orgChart1"/>
    <dgm:cxn modelId="{50142BDC-1D55-4683-B4B1-DF856E120BB3}" type="presParOf" srcId="{04FECC4D-A955-4545-B72A-8BB359460036}" destId="{B631BF51-C283-4721-8377-3C89E2F894C5}" srcOrd="1" destOrd="0" presId="urn:microsoft.com/office/officeart/2005/8/layout/orgChart1"/>
    <dgm:cxn modelId="{211D74A0-31F0-4275-ACE2-29F381CEA0B7}" type="presParOf" srcId="{A3EAF447-F069-4F70-BCB7-3A772E6C192F}" destId="{BC2CDFB8-8FAB-484B-9C2D-E4617039BDAB}" srcOrd="1" destOrd="0" presId="urn:microsoft.com/office/officeart/2005/8/layout/orgChart1"/>
    <dgm:cxn modelId="{2048F000-D9EF-4359-AAAC-9918F94B5CFC}" type="presParOf" srcId="{BC2CDFB8-8FAB-484B-9C2D-E4617039BDAB}" destId="{CC4F6ACF-2275-4B47-9A27-5F39192679C2}" srcOrd="0" destOrd="0" presId="urn:microsoft.com/office/officeart/2005/8/layout/orgChart1"/>
    <dgm:cxn modelId="{1EE9E807-6D9C-4A99-9591-B8EF9540B7A9}" type="presParOf" srcId="{BC2CDFB8-8FAB-484B-9C2D-E4617039BDAB}" destId="{0ABFB931-2CB9-4E4C-A4BD-EBFC2F20ACF5}" srcOrd="1" destOrd="0" presId="urn:microsoft.com/office/officeart/2005/8/layout/orgChart1"/>
    <dgm:cxn modelId="{52022F37-0EE5-4D0D-9243-4605BEBAFF85}" type="presParOf" srcId="{0ABFB931-2CB9-4E4C-A4BD-EBFC2F20ACF5}" destId="{B0A323F8-F5CE-4550-BC7E-47E94231B0D2}" srcOrd="0" destOrd="0" presId="urn:microsoft.com/office/officeart/2005/8/layout/orgChart1"/>
    <dgm:cxn modelId="{34FD702D-9E0F-4C33-80F2-A0A7DE5C7F9B}" type="presParOf" srcId="{B0A323F8-F5CE-4550-BC7E-47E94231B0D2}" destId="{921545DB-DFDC-4B2E-89E8-2947C0CD7AB3}" srcOrd="0" destOrd="0" presId="urn:microsoft.com/office/officeart/2005/8/layout/orgChart1"/>
    <dgm:cxn modelId="{6D9AC506-7D29-4416-A599-62FE8939A53B}" type="presParOf" srcId="{B0A323F8-F5CE-4550-BC7E-47E94231B0D2}" destId="{0E9A0F62-D251-4B84-B476-5993D3206A32}" srcOrd="1" destOrd="0" presId="urn:microsoft.com/office/officeart/2005/8/layout/orgChart1"/>
    <dgm:cxn modelId="{868B5AEF-3E0D-473E-BA23-CE6A941D802A}" type="presParOf" srcId="{0ABFB931-2CB9-4E4C-A4BD-EBFC2F20ACF5}" destId="{B6398B9D-4A01-4B12-ABCE-87BFF2CF0075}" srcOrd="1" destOrd="0" presId="urn:microsoft.com/office/officeart/2005/8/layout/orgChart1"/>
    <dgm:cxn modelId="{62A5F58F-4239-4DC9-9A10-730381000FAF}" type="presParOf" srcId="{0ABFB931-2CB9-4E4C-A4BD-EBFC2F20ACF5}" destId="{1D1371FC-F252-452D-9DB1-2AC77A441F64}" srcOrd="2" destOrd="0" presId="urn:microsoft.com/office/officeart/2005/8/layout/orgChart1"/>
    <dgm:cxn modelId="{9DF4B8FC-B11C-4137-B553-CC4641E18401}" type="presParOf" srcId="{BC2CDFB8-8FAB-484B-9C2D-E4617039BDAB}" destId="{DD02A270-F9BD-4721-A7B5-A0718A718442}" srcOrd="2" destOrd="0" presId="urn:microsoft.com/office/officeart/2005/8/layout/orgChart1"/>
    <dgm:cxn modelId="{210D66B2-5B32-4DCF-B237-8B70F194FCFF}" type="presParOf" srcId="{BC2CDFB8-8FAB-484B-9C2D-E4617039BDAB}" destId="{41B40712-773C-4DEC-9A6C-7B46ED4AAC19}" srcOrd="3" destOrd="0" presId="urn:microsoft.com/office/officeart/2005/8/layout/orgChart1"/>
    <dgm:cxn modelId="{5E21BFCC-B35E-464D-B54C-1D1BDA017F36}" type="presParOf" srcId="{41B40712-773C-4DEC-9A6C-7B46ED4AAC19}" destId="{38C4A23B-E914-4AC4-A77B-F9B86AC246D9}" srcOrd="0" destOrd="0" presId="urn:microsoft.com/office/officeart/2005/8/layout/orgChart1"/>
    <dgm:cxn modelId="{D1A9E8CC-4C28-4F49-8CD1-1F17C1C3C181}" type="presParOf" srcId="{38C4A23B-E914-4AC4-A77B-F9B86AC246D9}" destId="{E2A36EBB-F119-4649-9064-A61E8162CCFC}" srcOrd="0" destOrd="0" presId="urn:microsoft.com/office/officeart/2005/8/layout/orgChart1"/>
    <dgm:cxn modelId="{0138BF5D-A78A-4FE1-B8C7-74CC711E6DC9}" type="presParOf" srcId="{38C4A23B-E914-4AC4-A77B-F9B86AC246D9}" destId="{FAA96954-27A6-49BA-880B-DB2D1744A37A}" srcOrd="1" destOrd="0" presId="urn:microsoft.com/office/officeart/2005/8/layout/orgChart1"/>
    <dgm:cxn modelId="{50456A50-945D-4742-9066-C5EA3B42C358}" type="presParOf" srcId="{41B40712-773C-4DEC-9A6C-7B46ED4AAC19}" destId="{74AE448C-76EF-47C6-A448-10AD29949B18}" srcOrd="1" destOrd="0" presId="urn:microsoft.com/office/officeart/2005/8/layout/orgChart1"/>
    <dgm:cxn modelId="{63F99D2D-210A-41EA-9BE8-7907FBC15987}" type="presParOf" srcId="{41B40712-773C-4DEC-9A6C-7B46ED4AAC19}" destId="{15CC4C37-D38B-4803-8F57-A3274F1C885B}" srcOrd="2" destOrd="0" presId="urn:microsoft.com/office/officeart/2005/8/layout/orgChart1"/>
    <dgm:cxn modelId="{EEB266B2-D86A-4171-BD7D-AA5233C42E61}" type="presParOf" srcId="{BC2CDFB8-8FAB-484B-9C2D-E4617039BDAB}" destId="{7FD9D392-ACBD-4846-9CA6-83E0047DBA25}" srcOrd="4" destOrd="0" presId="urn:microsoft.com/office/officeart/2005/8/layout/orgChart1"/>
    <dgm:cxn modelId="{E5082713-F18D-4EB8-AECB-32B6CFEF2837}" type="presParOf" srcId="{BC2CDFB8-8FAB-484B-9C2D-E4617039BDAB}" destId="{12E3968B-6EBD-4F4E-B2A8-B1685730D1DD}" srcOrd="5" destOrd="0" presId="urn:microsoft.com/office/officeart/2005/8/layout/orgChart1"/>
    <dgm:cxn modelId="{F0573D92-E37B-4BC2-A16B-0D5128E8C98E}" type="presParOf" srcId="{12E3968B-6EBD-4F4E-B2A8-B1685730D1DD}" destId="{2A7F4793-96C3-4DA9-9F9C-08A324FB5414}" srcOrd="0" destOrd="0" presId="urn:microsoft.com/office/officeart/2005/8/layout/orgChart1"/>
    <dgm:cxn modelId="{DD65CF88-5C5A-4DF9-97C4-49F4AC5C1439}" type="presParOf" srcId="{2A7F4793-96C3-4DA9-9F9C-08A324FB5414}" destId="{9A182F91-1C4A-481B-B152-78C3286AAD89}" srcOrd="0" destOrd="0" presId="urn:microsoft.com/office/officeart/2005/8/layout/orgChart1"/>
    <dgm:cxn modelId="{954BA791-63B5-442A-8CE7-2B6CDF00FE0E}" type="presParOf" srcId="{2A7F4793-96C3-4DA9-9F9C-08A324FB5414}" destId="{C4E4CBD5-140A-4DEA-8946-218CA6FE14A9}" srcOrd="1" destOrd="0" presId="urn:microsoft.com/office/officeart/2005/8/layout/orgChart1"/>
    <dgm:cxn modelId="{D48AC984-4E6E-4242-92C1-832D4364A121}" type="presParOf" srcId="{12E3968B-6EBD-4F4E-B2A8-B1685730D1DD}" destId="{8AAF3E3E-2418-4953-946D-D80411EF2AA1}" srcOrd="1" destOrd="0" presId="urn:microsoft.com/office/officeart/2005/8/layout/orgChart1"/>
    <dgm:cxn modelId="{DD21D547-CC6F-4F7E-B6C4-8B571321FF92}" type="presParOf" srcId="{12E3968B-6EBD-4F4E-B2A8-B1685730D1DD}" destId="{3BE40C44-D2EF-4567-90A5-72454CA98FDA}" srcOrd="2" destOrd="0" presId="urn:microsoft.com/office/officeart/2005/8/layout/orgChart1"/>
    <dgm:cxn modelId="{995ED5FD-74F2-4303-AEA7-42AAA7965EB3}" type="presParOf" srcId="{BC2CDFB8-8FAB-484B-9C2D-E4617039BDAB}" destId="{C1169906-190A-4F66-9120-4BA1386BB8AB}" srcOrd="6" destOrd="0" presId="urn:microsoft.com/office/officeart/2005/8/layout/orgChart1"/>
    <dgm:cxn modelId="{F3589D46-5D57-4F7E-B697-F2F0562E22C1}" type="presParOf" srcId="{BC2CDFB8-8FAB-484B-9C2D-E4617039BDAB}" destId="{8D01FD93-598B-4E9C-AC14-84BE01769706}" srcOrd="7" destOrd="0" presId="urn:microsoft.com/office/officeart/2005/8/layout/orgChart1"/>
    <dgm:cxn modelId="{EDA737E5-4536-48CF-966F-C7820608127A}" type="presParOf" srcId="{8D01FD93-598B-4E9C-AC14-84BE01769706}" destId="{E30931A2-EFEC-4E95-A8AF-D2F0B5060085}" srcOrd="0" destOrd="0" presId="urn:microsoft.com/office/officeart/2005/8/layout/orgChart1"/>
    <dgm:cxn modelId="{C59B185D-CD8B-48CA-A675-9EB1BC7F5D12}" type="presParOf" srcId="{E30931A2-EFEC-4E95-A8AF-D2F0B5060085}" destId="{0C53798D-12AF-4CE1-B890-FA510F453573}" srcOrd="0" destOrd="0" presId="urn:microsoft.com/office/officeart/2005/8/layout/orgChart1"/>
    <dgm:cxn modelId="{C9F765C8-85FD-49EC-BBA9-6579FD50D8E2}" type="presParOf" srcId="{E30931A2-EFEC-4E95-A8AF-D2F0B5060085}" destId="{9746105B-65A4-48E8-9C0B-87A9586ADA7F}" srcOrd="1" destOrd="0" presId="urn:microsoft.com/office/officeart/2005/8/layout/orgChart1"/>
    <dgm:cxn modelId="{B495BD82-B26E-4B49-B2A0-58D67F2BD039}" type="presParOf" srcId="{8D01FD93-598B-4E9C-AC14-84BE01769706}" destId="{4CE24D01-03C9-4249-B7A2-E5D599C1853C}" srcOrd="1" destOrd="0" presId="urn:microsoft.com/office/officeart/2005/8/layout/orgChart1"/>
    <dgm:cxn modelId="{F42F1504-BE55-4A50-8F11-7B5459CBCD59}" type="presParOf" srcId="{8D01FD93-598B-4E9C-AC14-84BE01769706}" destId="{5E1814E9-9D9D-4E7B-9E76-CDE104AD76E5}" srcOrd="2" destOrd="0" presId="urn:microsoft.com/office/officeart/2005/8/layout/orgChart1"/>
    <dgm:cxn modelId="{AC06993A-4BCE-4343-90A2-90906D5A5329}" type="presParOf" srcId="{A3EAF447-F069-4F70-BCB7-3A772E6C192F}" destId="{23AC9521-0462-4798-9EE4-2A198AB24A32}" srcOrd="2" destOrd="0" presId="urn:microsoft.com/office/officeart/2005/8/layout/orgChart1"/>
    <dgm:cxn modelId="{84ED90C3-AE9E-49EF-8C8A-2B71FA6998BB}" type="presParOf" srcId="{F0E69CF9-1DEF-4F83-BBA7-02566C7E8EB0}" destId="{C77F307E-9D4F-44A7-91E1-70B336043FBE}" srcOrd="1" destOrd="0" presId="urn:microsoft.com/office/officeart/2005/8/layout/orgChart1"/>
    <dgm:cxn modelId="{653333F2-FEDB-416A-A271-92D68A774F30}" type="presParOf" srcId="{C77F307E-9D4F-44A7-91E1-70B336043FBE}" destId="{CD8D1A06-F39F-47B4-A6C2-8D9607AC2D8B}" srcOrd="0" destOrd="0" presId="urn:microsoft.com/office/officeart/2005/8/layout/orgChart1"/>
    <dgm:cxn modelId="{5AF1E89E-1AA4-48D4-9E30-F94A288B26C3}" type="presParOf" srcId="{CD8D1A06-F39F-47B4-A6C2-8D9607AC2D8B}" destId="{CCA1091B-D24B-43BC-AB18-D9C54E37A6D0}" srcOrd="0" destOrd="0" presId="urn:microsoft.com/office/officeart/2005/8/layout/orgChart1"/>
    <dgm:cxn modelId="{2B64ACA2-DA74-45A6-8083-5A96EDD42104}" type="presParOf" srcId="{CD8D1A06-F39F-47B4-A6C2-8D9607AC2D8B}" destId="{F03C4860-607A-4E61-ABCB-1D4FA865A3DE}" srcOrd="1" destOrd="0" presId="urn:microsoft.com/office/officeart/2005/8/layout/orgChart1"/>
    <dgm:cxn modelId="{07456307-3727-4C25-BB46-51FD9BEA7682}" type="presParOf" srcId="{C77F307E-9D4F-44A7-91E1-70B336043FBE}" destId="{AE6E5FE6-E424-4B49-95BF-98641C6CA8C1}" srcOrd="1" destOrd="0" presId="urn:microsoft.com/office/officeart/2005/8/layout/orgChart1"/>
    <dgm:cxn modelId="{3340E2BD-5FC3-46FD-BDF3-F15BFF1AEEFF}" type="presParOf" srcId="{C77F307E-9D4F-44A7-91E1-70B336043FBE}" destId="{1DAB07C2-C2F7-4084-9DA1-8E6FD095DF48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306F18-A742-4911-92CF-6808ECEADA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680056-FA71-4898-B54F-177C72475D0F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Всего</a:t>
          </a:r>
        </a:p>
        <a:p>
          <a:r>
            <a:rPr lang="ru-RU" dirty="0" smtClean="0">
              <a:solidFill>
                <a:schemeClr val="tx1"/>
              </a:solidFill>
            </a:rPr>
            <a:t>46 человек</a:t>
          </a:r>
          <a:endParaRPr lang="ru-RU" dirty="0">
            <a:solidFill>
              <a:schemeClr val="tx1"/>
            </a:solidFill>
          </a:endParaRPr>
        </a:p>
      </dgm:t>
    </dgm:pt>
    <dgm:pt modelId="{F12A2C7A-E783-4EEE-B74A-7426E4E5ECF5}" type="parTrans" cxnId="{83B02E4B-592B-4973-9EFA-3DDDDD507237}">
      <dgm:prSet/>
      <dgm:spPr/>
      <dgm:t>
        <a:bodyPr/>
        <a:lstStyle/>
        <a:p>
          <a:endParaRPr lang="ru-RU"/>
        </a:p>
      </dgm:t>
    </dgm:pt>
    <dgm:pt modelId="{2FA008B6-50E7-427C-987E-BFFAD71E11D9}" type="sibTrans" cxnId="{83B02E4B-592B-4973-9EFA-3DDDDD507237}">
      <dgm:prSet/>
      <dgm:spPr/>
      <dgm:t>
        <a:bodyPr/>
        <a:lstStyle/>
        <a:p>
          <a:endParaRPr lang="ru-RU"/>
        </a:p>
      </dgm:t>
    </dgm:pt>
    <dgm:pt modelId="{FBCB83B1-F533-4314-8F24-509CAE3E61F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не преодолели минимального порога</a:t>
          </a:r>
        </a:p>
        <a:p>
          <a:r>
            <a:rPr lang="ru-RU" baseline="0" dirty="0" smtClean="0">
              <a:solidFill>
                <a:schemeClr val="tx1"/>
              </a:solidFill>
            </a:rPr>
            <a:t>10%</a:t>
          </a:r>
          <a:endParaRPr lang="ru-RU" baseline="0" dirty="0">
            <a:solidFill>
              <a:schemeClr val="tx1"/>
            </a:solidFill>
          </a:endParaRPr>
        </a:p>
      </dgm:t>
    </dgm:pt>
    <dgm:pt modelId="{2055E135-6345-4972-82AD-FBE9A97FFD59}" type="parTrans" cxnId="{94CC3F56-A298-4C9C-9900-2449936E8D91}">
      <dgm:prSet/>
      <dgm:spPr/>
      <dgm:t>
        <a:bodyPr/>
        <a:lstStyle/>
        <a:p>
          <a:endParaRPr lang="ru-RU"/>
        </a:p>
      </dgm:t>
    </dgm:pt>
    <dgm:pt modelId="{D4E21F84-1E06-459E-B136-6DE675CC217C}" type="sibTrans" cxnId="{94CC3F56-A298-4C9C-9900-2449936E8D91}">
      <dgm:prSet/>
      <dgm:spPr/>
      <dgm:t>
        <a:bodyPr/>
        <a:lstStyle/>
        <a:p>
          <a:endParaRPr lang="ru-RU"/>
        </a:p>
      </dgm:t>
    </dgm:pt>
    <dgm:pt modelId="{B3AA7CE6-144A-4CB4-B25F-8E45A8AC6ACA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минимального до 60 баллов </a:t>
          </a:r>
        </a:p>
        <a:p>
          <a:r>
            <a:rPr lang="ru-RU" dirty="0" smtClean="0">
              <a:solidFill>
                <a:schemeClr val="tx1"/>
              </a:solidFill>
            </a:rPr>
            <a:t>75%</a:t>
          </a:r>
          <a:endParaRPr lang="ru-RU" dirty="0">
            <a:solidFill>
              <a:schemeClr val="tx1"/>
            </a:solidFill>
          </a:endParaRPr>
        </a:p>
      </dgm:t>
    </dgm:pt>
    <dgm:pt modelId="{A96239B3-88DF-49EC-A469-03DABD6EF357}" type="parTrans" cxnId="{3ED53EEE-1D94-4F91-9DE5-DBC70E8877B7}">
      <dgm:prSet/>
      <dgm:spPr/>
      <dgm:t>
        <a:bodyPr/>
        <a:lstStyle/>
        <a:p>
          <a:endParaRPr lang="ru-RU"/>
        </a:p>
      </dgm:t>
    </dgm:pt>
    <dgm:pt modelId="{D21E0A56-D177-43D6-ADFD-AB247675FC50}" type="sibTrans" cxnId="{3ED53EEE-1D94-4F91-9DE5-DBC70E8877B7}">
      <dgm:prSet/>
      <dgm:spPr/>
      <dgm:t>
        <a:bodyPr/>
        <a:lstStyle/>
        <a:p>
          <a:endParaRPr lang="ru-RU"/>
        </a:p>
      </dgm:t>
    </dgm:pt>
    <dgm:pt modelId="{DF2A4C43-408F-46DF-9E77-B36F5AC6529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«4»</a:t>
          </a:r>
        </a:p>
        <a:p>
          <a:r>
            <a:rPr lang="ru-RU" dirty="0" smtClean="0">
              <a:solidFill>
                <a:schemeClr val="tx1"/>
              </a:solidFill>
            </a:rPr>
            <a:t>44%</a:t>
          </a:r>
          <a:endParaRPr lang="ru-RU" dirty="0">
            <a:solidFill>
              <a:schemeClr val="tx1"/>
            </a:solidFill>
          </a:endParaRPr>
        </a:p>
      </dgm:t>
    </dgm:pt>
    <dgm:pt modelId="{CE8A6BDA-69A2-413B-A930-D9804E4E8FE8}" type="parTrans" cxnId="{CB60C710-D41C-42A5-8101-C67401F19294}">
      <dgm:prSet/>
      <dgm:spPr/>
      <dgm:t>
        <a:bodyPr/>
        <a:lstStyle/>
        <a:p>
          <a:endParaRPr lang="ru-RU"/>
        </a:p>
      </dgm:t>
    </dgm:pt>
    <dgm:pt modelId="{99038E98-ACCB-45DE-95AC-108A7199E6DB}" type="sibTrans" cxnId="{CB60C710-D41C-42A5-8101-C67401F19294}">
      <dgm:prSet/>
      <dgm:spPr/>
      <dgm:t>
        <a:bodyPr/>
        <a:lstStyle/>
        <a:p>
          <a:endParaRPr lang="ru-RU"/>
        </a:p>
      </dgm:t>
    </dgm:pt>
    <dgm:pt modelId="{0E716C01-9304-4B54-9942-D1A4CBF6DBF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81 до 99 баллов</a:t>
          </a:r>
        </a:p>
        <a:p>
          <a:endParaRPr lang="ru-RU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6% </a:t>
          </a:r>
          <a:endParaRPr lang="ru-RU" dirty="0">
            <a:solidFill>
              <a:schemeClr val="tx1"/>
            </a:solidFill>
          </a:endParaRPr>
        </a:p>
      </dgm:t>
    </dgm:pt>
    <dgm:pt modelId="{3C80714F-488D-4B79-95C7-6CE04B67EED5}" type="parTrans" cxnId="{7FFAEE85-7256-427C-BC47-4A5F92F2CD30}">
      <dgm:prSet/>
      <dgm:spPr/>
      <dgm:t>
        <a:bodyPr/>
        <a:lstStyle/>
        <a:p>
          <a:endParaRPr lang="ru-RU"/>
        </a:p>
      </dgm:t>
    </dgm:pt>
    <dgm:pt modelId="{B7F96A02-1E4F-4F04-9B0A-15CEE7F49A13}" type="sibTrans" cxnId="{7FFAEE85-7256-427C-BC47-4A5F92F2CD30}">
      <dgm:prSet/>
      <dgm:spPr/>
      <dgm:t>
        <a:bodyPr/>
        <a:lstStyle/>
        <a:p>
          <a:endParaRPr lang="ru-RU"/>
        </a:p>
      </dgm:t>
    </dgm:pt>
    <dgm:pt modelId="{41F00ED9-0701-4B4E-894D-02ECE7A1EE41}">
      <dgm:prSet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от  61 до 80 баллов</a:t>
          </a:r>
        </a:p>
        <a:p>
          <a:endParaRPr lang="ru-RU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9% </a:t>
          </a:r>
          <a:endParaRPr lang="ru-RU" dirty="0">
            <a:solidFill>
              <a:schemeClr val="tx1"/>
            </a:solidFill>
          </a:endParaRPr>
        </a:p>
      </dgm:t>
    </dgm:pt>
    <dgm:pt modelId="{5D4A86FD-D660-4329-B827-5984E00D6D91}" type="parTrans" cxnId="{80914941-4F42-467D-90A7-8D61DB385CB4}">
      <dgm:prSet/>
      <dgm:spPr/>
      <dgm:t>
        <a:bodyPr/>
        <a:lstStyle/>
        <a:p>
          <a:endParaRPr lang="ru-RU"/>
        </a:p>
      </dgm:t>
    </dgm:pt>
    <dgm:pt modelId="{6B2A2963-9426-47D6-8BD6-A227B72AA919}" type="sibTrans" cxnId="{80914941-4F42-467D-90A7-8D61DB385CB4}">
      <dgm:prSet/>
      <dgm:spPr/>
      <dgm:t>
        <a:bodyPr/>
        <a:lstStyle/>
        <a:p>
          <a:endParaRPr lang="ru-RU"/>
        </a:p>
      </dgm:t>
    </dgm:pt>
    <dgm:pt modelId="{F0E69CF9-1DEF-4F83-BBA7-02566C7E8EB0}" type="pres">
      <dgm:prSet presAssocID="{64306F18-A742-4911-92CF-6808ECEADA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3EAF447-F069-4F70-BCB7-3A772E6C192F}" type="pres">
      <dgm:prSet presAssocID="{F8680056-FA71-4898-B54F-177C72475D0F}" presName="hierRoot1" presStyleCnt="0">
        <dgm:presLayoutVars>
          <dgm:hierBranch val="init"/>
        </dgm:presLayoutVars>
      </dgm:prSet>
      <dgm:spPr/>
    </dgm:pt>
    <dgm:pt modelId="{04FECC4D-A955-4545-B72A-8BB359460036}" type="pres">
      <dgm:prSet presAssocID="{F8680056-FA71-4898-B54F-177C72475D0F}" presName="rootComposite1" presStyleCnt="0"/>
      <dgm:spPr/>
    </dgm:pt>
    <dgm:pt modelId="{F3FADFC7-EBCF-4C29-8CD4-6FBDAE4B61DD}" type="pres">
      <dgm:prSet presAssocID="{F8680056-FA71-4898-B54F-177C72475D0F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31BF51-C283-4721-8377-3C89E2F894C5}" type="pres">
      <dgm:prSet presAssocID="{F8680056-FA71-4898-B54F-177C72475D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C2CDFB8-8FAB-484B-9C2D-E4617039BDAB}" type="pres">
      <dgm:prSet presAssocID="{F8680056-FA71-4898-B54F-177C72475D0F}" presName="hierChild2" presStyleCnt="0"/>
      <dgm:spPr/>
    </dgm:pt>
    <dgm:pt modelId="{CC4F6ACF-2275-4B47-9A27-5F39192679C2}" type="pres">
      <dgm:prSet presAssocID="{2055E135-6345-4972-82AD-FBE9A97FFD59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ABFB931-2CB9-4E4C-A4BD-EBFC2F20ACF5}" type="pres">
      <dgm:prSet presAssocID="{FBCB83B1-F533-4314-8F24-509CAE3E61FA}" presName="hierRoot2" presStyleCnt="0">
        <dgm:presLayoutVars>
          <dgm:hierBranch val="init"/>
        </dgm:presLayoutVars>
      </dgm:prSet>
      <dgm:spPr/>
    </dgm:pt>
    <dgm:pt modelId="{B0A323F8-F5CE-4550-BC7E-47E94231B0D2}" type="pres">
      <dgm:prSet presAssocID="{FBCB83B1-F533-4314-8F24-509CAE3E61FA}" presName="rootComposite" presStyleCnt="0"/>
      <dgm:spPr/>
    </dgm:pt>
    <dgm:pt modelId="{921545DB-DFDC-4B2E-89E8-2947C0CD7AB3}" type="pres">
      <dgm:prSet presAssocID="{FBCB83B1-F533-4314-8F24-509CAE3E61F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A0F62-D251-4B84-B476-5993D3206A32}" type="pres">
      <dgm:prSet presAssocID="{FBCB83B1-F533-4314-8F24-509CAE3E61FA}" presName="rootConnector" presStyleLbl="node2" presStyleIdx="0" presStyleCnt="4"/>
      <dgm:spPr/>
      <dgm:t>
        <a:bodyPr/>
        <a:lstStyle/>
        <a:p>
          <a:endParaRPr lang="ru-RU"/>
        </a:p>
      </dgm:t>
    </dgm:pt>
    <dgm:pt modelId="{B6398B9D-4A01-4B12-ABCE-87BFF2CF0075}" type="pres">
      <dgm:prSet presAssocID="{FBCB83B1-F533-4314-8F24-509CAE3E61FA}" presName="hierChild4" presStyleCnt="0"/>
      <dgm:spPr/>
    </dgm:pt>
    <dgm:pt modelId="{1D1371FC-F252-452D-9DB1-2AC77A441F64}" type="pres">
      <dgm:prSet presAssocID="{FBCB83B1-F533-4314-8F24-509CAE3E61FA}" presName="hierChild5" presStyleCnt="0"/>
      <dgm:spPr/>
    </dgm:pt>
    <dgm:pt modelId="{DD02A270-F9BD-4721-A7B5-A0718A718442}" type="pres">
      <dgm:prSet presAssocID="{A96239B3-88DF-49EC-A469-03DABD6EF357}" presName="Name37" presStyleLbl="parChTrans1D2" presStyleIdx="1" presStyleCnt="4"/>
      <dgm:spPr/>
      <dgm:t>
        <a:bodyPr/>
        <a:lstStyle/>
        <a:p>
          <a:endParaRPr lang="ru-RU"/>
        </a:p>
      </dgm:t>
    </dgm:pt>
    <dgm:pt modelId="{41B40712-773C-4DEC-9A6C-7B46ED4AAC19}" type="pres">
      <dgm:prSet presAssocID="{B3AA7CE6-144A-4CB4-B25F-8E45A8AC6ACA}" presName="hierRoot2" presStyleCnt="0">
        <dgm:presLayoutVars>
          <dgm:hierBranch val="init"/>
        </dgm:presLayoutVars>
      </dgm:prSet>
      <dgm:spPr/>
    </dgm:pt>
    <dgm:pt modelId="{38C4A23B-E914-4AC4-A77B-F9B86AC246D9}" type="pres">
      <dgm:prSet presAssocID="{B3AA7CE6-144A-4CB4-B25F-8E45A8AC6ACA}" presName="rootComposite" presStyleCnt="0"/>
      <dgm:spPr/>
    </dgm:pt>
    <dgm:pt modelId="{E2A36EBB-F119-4649-9064-A61E8162CCFC}" type="pres">
      <dgm:prSet presAssocID="{B3AA7CE6-144A-4CB4-B25F-8E45A8AC6AC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A96954-27A6-49BA-880B-DB2D1744A37A}" type="pres">
      <dgm:prSet presAssocID="{B3AA7CE6-144A-4CB4-B25F-8E45A8AC6ACA}" presName="rootConnector" presStyleLbl="node2" presStyleIdx="1" presStyleCnt="4"/>
      <dgm:spPr/>
      <dgm:t>
        <a:bodyPr/>
        <a:lstStyle/>
        <a:p>
          <a:endParaRPr lang="ru-RU"/>
        </a:p>
      </dgm:t>
    </dgm:pt>
    <dgm:pt modelId="{74AE448C-76EF-47C6-A448-10AD29949B18}" type="pres">
      <dgm:prSet presAssocID="{B3AA7CE6-144A-4CB4-B25F-8E45A8AC6ACA}" presName="hierChild4" presStyleCnt="0"/>
      <dgm:spPr/>
    </dgm:pt>
    <dgm:pt modelId="{15CC4C37-D38B-4803-8F57-A3274F1C885B}" type="pres">
      <dgm:prSet presAssocID="{B3AA7CE6-144A-4CB4-B25F-8E45A8AC6ACA}" presName="hierChild5" presStyleCnt="0"/>
      <dgm:spPr/>
    </dgm:pt>
    <dgm:pt modelId="{7FD9D392-ACBD-4846-9CA6-83E0047DBA25}" type="pres">
      <dgm:prSet presAssocID="{CE8A6BDA-69A2-413B-A930-D9804E4E8FE8}" presName="Name37" presStyleLbl="parChTrans1D2" presStyleIdx="2" presStyleCnt="4"/>
      <dgm:spPr/>
      <dgm:t>
        <a:bodyPr/>
        <a:lstStyle/>
        <a:p>
          <a:endParaRPr lang="ru-RU"/>
        </a:p>
      </dgm:t>
    </dgm:pt>
    <dgm:pt modelId="{12E3968B-6EBD-4F4E-B2A8-B1685730D1DD}" type="pres">
      <dgm:prSet presAssocID="{DF2A4C43-408F-46DF-9E77-B36F5AC65296}" presName="hierRoot2" presStyleCnt="0">
        <dgm:presLayoutVars>
          <dgm:hierBranch val="init"/>
        </dgm:presLayoutVars>
      </dgm:prSet>
      <dgm:spPr/>
    </dgm:pt>
    <dgm:pt modelId="{2A7F4793-96C3-4DA9-9F9C-08A324FB5414}" type="pres">
      <dgm:prSet presAssocID="{DF2A4C43-408F-46DF-9E77-B36F5AC65296}" presName="rootComposite" presStyleCnt="0"/>
      <dgm:spPr/>
    </dgm:pt>
    <dgm:pt modelId="{9A182F91-1C4A-481B-B152-78C3286AAD89}" type="pres">
      <dgm:prSet presAssocID="{DF2A4C43-408F-46DF-9E77-B36F5AC6529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E4CBD5-140A-4DEA-8946-218CA6FE14A9}" type="pres">
      <dgm:prSet presAssocID="{DF2A4C43-408F-46DF-9E77-B36F5AC65296}" presName="rootConnector" presStyleLbl="node2" presStyleIdx="2" presStyleCnt="4"/>
      <dgm:spPr/>
      <dgm:t>
        <a:bodyPr/>
        <a:lstStyle/>
        <a:p>
          <a:endParaRPr lang="ru-RU"/>
        </a:p>
      </dgm:t>
    </dgm:pt>
    <dgm:pt modelId="{8AAF3E3E-2418-4953-946D-D80411EF2AA1}" type="pres">
      <dgm:prSet presAssocID="{DF2A4C43-408F-46DF-9E77-B36F5AC65296}" presName="hierChild4" presStyleCnt="0"/>
      <dgm:spPr/>
    </dgm:pt>
    <dgm:pt modelId="{3BE40C44-D2EF-4567-90A5-72454CA98FDA}" type="pres">
      <dgm:prSet presAssocID="{DF2A4C43-408F-46DF-9E77-B36F5AC65296}" presName="hierChild5" presStyleCnt="0"/>
      <dgm:spPr/>
    </dgm:pt>
    <dgm:pt modelId="{C1169906-190A-4F66-9120-4BA1386BB8AB}" type="pres">
      <dgm:prSet presAssocID="{3C80714F-488D-4B79-95C7-6CE04B67EED5}" presName="Name37" presStyleLbl="parChTrans1D2" presStyleIdx="3" presStyleCnt="4"/>
      <dgm:spPr/>
      <dgm:t>
        <a:bodyPr/>
        <a:lstStyle/>
        <a:p>
          <a:endParaRPr lang="ru-RU"/>
        </a:p>
      </dgm:t>
    </dgm:pt>
    <dgm:pt modelId="{8D01FD93-598B-4E9C-AC14-84BE01769706}" type="pres">
      <dgm:prSet presAssocID="{0E716C01-9304-4B54-9942-D1A4CBF6DBF3}" presName="hierRoot2" presStyleCnt="0">
        <dgm:presLayoutVars>
          <dgm:hierBranch val="init"/>
        </dgm:presLayoutVars>
      </dgm:prSet>
      <dgm:spPr/>
    </dgm:pt>
    <dgm:pt modelId="{E30931A2-EFEC-4E95-A8AF-D2F0B5060085}" type="pres">
      <dgm:prSet presAssocID="{0E716C01-9304-4B54-9942-D1A4CBF6DBF3}" presName="rootComposite" presStyleCnt="0"/>
      <dgm:spPr/>
    </dgm:pt>
    <dgm:pt modelId="{0C53798D-12AF-4CE1-B890-FA510F453573}" type="pres">
      <dgm:prSet presAssocID="{0E716C01-9304-4B54-9942-D1A4CBF6DBF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6105B-65A4-48E8-9C0B-87A9586ADA7F}" type="pres">
      <dgm:prSet presAssocID="{0E716C01-9304-4B54-9942-D1A4CBF6DBF3}" presName="rootConnector" presStyleLbl="node2" presStyleIdx="3" presStyleCnt="4"/>
      <dgm:spPr/>
      <dgm:t>
        <a:bodyPr/>
        <a:lstStyle/>
        <a:p>
          <a:endParaRPr lang="ru-RU"/>
        </a:p>
      </dgm:t>
    </dgm:pt>
    <dgm:pt modelId="{4CE24D01-03C9-4249-B7A2-E5D599C1853C}" type="pres">
      <dgm:prSet presAssocID="{0E716C01-9304-4B54-9942-D1A4CBF6DBF3}" presName="hierChild4" presStyleCnt="0"/>
      <dgm:spPr/>
    </dgm:pt>
    <dgm:pt modelId="{5E1814E9-9D9D-4E7B-9E76-CDE104AD76E5}" type="pres">
      <dgm:prSet presAssocID="{0E716C01-9304-4B54-9942-D1A4CBF6DBF3}" presName="hierChild5" presStyleCnt="0"/>
      <dgm:spPr/>
    </dgm:pt>
    <dgm:pt modelId="{23AC9521-0462-4798-9EE4-2A198AB24A32}" type="pres">
      <dgm:prSet presAssocID="{F8680056-FA71-4898-B54F-177C72475D0F}" presName="hierChild3" presStyleCnt="0"/>
      <dgm:spPr/>
    </dgm:pt>
    <dgm:pt modelId="{C77F307E-9D4F-44A7-91E1-70B336043FBE}" type="pres">
      <dgm:prSet presAssocID="{41F00ED9-0701-4B4E-894D-02ECE7A1EE41}" presName="hierRoot1" presStyleCnt="0">
        <dgm:presLayoutVars>
          <dgm:hierBranch val="init"/>
        </dgm:presLayoutVars>
      </dgm:prSet>
      <dgm:spPr/>
    </dgm:pt>
    <dgm:pt modelId="{CD8D1A06-F39F-47B4-A6C2-8D9607AC2D8B}" type="pres">
      <dgm:prSet presAssocID="{41F00ED9-0701-4B4E-894D-02ECE7A1EE41}" presName="rootComposite1" presStyleCnt="0"/>
      <dgm:spPr/>
    </dgm:pt>
    <dgm:pt modelId="{CCA1091B-D24B-43BC-AB18-D9C54E37A6D0}" type="pres">
      <dgm:prSet presAssocID="{41F00ED9-0701-4B4E-894D-02ECE7A1EE41}" presName="rootText1" presStyleLbl="node0" presStyleIdx="1" presStyleCnt="2" custLinFactY="41043" custLinFactNeighborX="-56828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3C4860-607A-4E61-ABCB-1D4FA865A3DE}" type="pres">
      <dgm:prSet presAssocID="{41F00ED9-0701-4B4E-894D-02ECE7A1EE4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E6E5FE6-E424-4B49-95BF-98641C6CA8C1}" type="pres">
      <dgm:prSet presAssocID="{41F00ED9-0701-4B4E-894D-02ECE7A1EE41}" presName="hierChild2" presStyleCnt="0"/>
      <dgm:spPr/>
    </dgm:pt>
    <dgm:pt modelId="{1DAB07C2-C2F7-4084-9DA1-8E6FD095DF48}" type="pres">
      <dgm:prSet presAssocID="{41F00ED9-0701-4B4E-894D-02ECE7A1EE41}" presName="hierChild3" presStyleCnt="0"/>
      <dgm:spPr/>
    </dgm:pt>
  </dgm:ptLst>
  <dgm:cxnLst>
    <dgm:cxn modelId="{CDF36A22-8436-4912-95EA-497B28600E2A}" type="presOf" srcId="{B3AA7CE6-144A-4CB4-B25F-8E45A8AC6ACA}" destId="{FAA96954-27A6-49BA-880B-DB2D1744A37A}" srcOrd="1" destOrd="0" presId="urn:microsoft.com/office/officeart/2005/8/layout/orgChart1"/>
    <dgm:cxn modelId="{83B02E4B-592B-4973-9EFA-3DDDDD507237}" srcId="{64306F18-A742-4911-92CF-6808ECEADA84}" destId="{F8680056-FA71-4898-B54F-177C72475D0F}" srcOrd="0" destOrd="0" parTransId="{F12A2C7A-E783-4EEE-B74A-7426E4E5ECF5}" sibTransId="{2FA008B6-50E7-427C-987E-BFFAD71E11D9}"/>
    <dgm:cxn modelId="{DE24D760-383C-44B7-A1F4-C188E5C3654B}" type="presOf" srcId="{CE8A6BDA-69A2-413B-A930-D9804E4E8FE8}" destId="{7FD9D392-ACBD-4846-9CA6-83E0047DBA25}" srcOrd="0" destOrd="0" presId="urn:microsoft.com/office/officeart/2005/8/layout/orgChart1"/>
    <dgm:cxn modelId="{7D70D38B-BEC8-4247-A5B3-432A00C2B83B}" type="presOf" srcId="{DF2A4C43-408F-46DF-9E77-B36F5AC65296}" destId="{9A182F91-1C4A-481B-B152-78C3286AAD89}" srcOrd="0" destOrd="0" presId="urn:microsoft.com/office/officeart/2005/8/layout/orgChart1"/>
    <dgm:cxn modelId="{9182F009-3970-4F78-9720-8EF1B3F18F37}" type="presOf" srcId="{F8680056-FA71-4898-B54F-177C72475D0F}" destId="{F3FADFC7-EBCF-4C29-8CD4-6FBDAE4B61DD}" srcOrd="0" destOrd="0" presId="urn:microsoft.com/office/officeart/2005/8/layout/orgChart1"/>
    <dgm:cxn modelId="{94CC3F56-A298-4C9C-9900-2449936E8D91}" srcId="{F8680056-FA71-4898-B54F-177C72475D0F}" destId="{FBCB83B1-F533-4314-8F24-509CAE3E61FA}" srcOrd="0" destOrd="0" parTransId="{2055E135-6345-4972-82AD-FBE9A97FFD59}" sibTransId="{D4E21F84-1E06-459E-B136-6DE675CC217C}"/>
    <dgm:cxn modelId="{23E9591A-544D-4968-A0C3-61378374321B}" type="presOf" srcId="{64306F18-A742-4911-92CF-6808ECEADA84}" destId="{F0E69CF9-1DEF-4F83-BBA7-02566C7E8EB0}" srcOrd="0" destOrd="0" presId="urn:microsoft.com/office/officeart/2005/8/layout/orgChart1"/>
    <dgm:cxn modelId="{3ED53EEE-1D94-4F91-9DE5-DBC70E8877B7}" srcId="{F8680056-FA71-4898-B54F-177C72475D0F}" destId="{B3AA7CE6-144A-4CB4-B25F-8E45A8AC6ACA}" srcOrd="1" destOrd="0" parTransId="{A96239B3-88DF-49EC-A469-03DABD6EF357}" sibTransId="{D21E0A56-D177-43D6-ADFD-AB247675FC50}"/>
    <dgm:cxn modelId="{80914941-4F42-467D-90A7-8D61DB385CB4}" srcId="{64306F18-A742-4911-92CF-6808ECEADA84}" destId="{41F00ED9-0701-4B4E-894D-02ECE7A1EE41}" srcOrd="1" destOrd="0" parTransId="{5D4A86FD-D660-4329-B827-5984E00D6D91}" sibTransId="{6B2A2963-9426-47D6-8BD6-A227B72AA919}"/>
    <dgm:cxn modelId="{C1B5F9C8-61DA-476F-860E-EC19D22A5079}" type="presOf" srcId="{A96239B3-88DF-49EC-A469-03DABD6EF357}" destId="{DD02A270-F9BD-4721-A7B5-A0718A718442}" srcOrd="0" destOrd="0" presId="urn:microsoft.com/office/officeart/2005/8/layout/orgChart1"/>
    <dgm:cxn modelId="{B4F6CDDD-246C-404B-AE38-679A605D130E}" type="presOf" srcId="{41F00ED9-0701-4B4E-894D-02ECE7A1EE41}" destId="{F03C4860-607A-4E61-ABCB-1D4FA865A3DE}" srcOrd="1" destOrd="0" presId="urn:microsoft.com/office/officeart/2005/8/layout/orgChart1"/>
    <dgm:cxn modelId="{405AAC5A-E1FF-4C6C-AB7B-F813BAA78B47}" type="presOf" srcId="{3C80714F-488D-4B79-95C7-6CE04B67EED5}" destId="{C1169906-190A-4F66-9120-4BA1386BB8AB}" srcOrd="0" destOrd="0" presId="urn:microsoft.com/office/officeart/2005/8/layout/orgChart1"/>
    <dgm:cxn modelId="{7E5D6FF6-B47F-49A5-A07E-E0DEF4DD7313}" type="presOf" srcId="{2055E135-6345-4972-82AD-FBE9A97FFD59}" destId="{CC4F6ACF-2275-4B47-9A27-5F39192679C2}" srcOrd="0" destOrd="0" presId="urn:microsoft.com/office/officeart/2005/8/layout/orgChart1"/>
    <dgm:cxn modelId="{85730DC7-DF0E-4684-9D57-5F5617964EA9}" type="presOf" srcId="{B3AA7CE6-144A-4CB4-B25F-8E45A8AC6ACA}" destId="{E2A36EBB-F119-4649-9064-A61E8162CCFC}" srcOrd="0" destOrd="0" presId="urn:microsoft.com/office/officeart/2005/8/layout/orgChart1"/>
    <dgm:cxn modelId="{62EAF1D6-E7C7-48AA-B26D-EDA856927922}" type="presOf" srcId="{0E716C01-9304-4B54-9942-D1A4CBF6DBF3}" destId="{9746105B-65A4-48E8-9C0B-87A9586ADA7F}" srcOrd="1" destOrd="0" presId="urn:microsoft.com/office/officeart/2005/8/layout/orgChart1"/>
    <dgm:cxn modelId="{CB60C710-D41C-42A5-8101-C67401F19294}" srcId="{F8680056-FA71-4898-B54F-177C72475D0F}" destId="{DF2A4C43-408F-46DF-9E77-B36F5AC65296}" srcOrd="2" destOrd="0" parTransId="{CE8A6BDA-69A2-413B-A930-D9804E4E8FE8}" sibTransId="{99038E98-ACCB-45DE-95AC-108A7199E6DB}"/>
    <dgm:cxn modelId="{E33512C4-6D6C-46A0-8758-08253F1ED30F}" type="presOf" srcId="{DF2A4C43-408F-46DF-9E77-B36F5AC65296}" destId="{C4E4CBD5-140A-4DEA-8946-218CA6FE14A9}" srcOrd="1" destOrd="0" presId="urn:microsoft.com/office/officeart/2005/8/layout/orgChart1"/>
    <dgm:cxn modelId="{3A69C596-978C-41B6-ACA8-51D45DC721A6}" type="presOf" srcId="{41F00ED9-0701-4B4E-894D-02ECE7A1EE41}" destId="{CCA1091B-D24B-43BC-AB18-D9C54E37A6D0}" srcOrd="0" destOrd="0" presId="urn:microsoft.com/office/officeart/2005/8/layout/orgChart1"/>
    <dgm:cxn modelId="{7FFAEE85-7256-427C-BC47-4A5F92F2CD30}" srcId="{F8680056-FA71-4898-B54F-177C72475D0F}" destId="{0E716C01-9304-4B54-9942-D1A4CBF6DBF3}" srcOrd="3" destOrd="0" parTransId="{3C80714F-488D-4B79-95C7-6CE04B67EED5}" sibTransId="{B7F96A02-1E4F-4F04-9B0A-15CEE7F49A13}"/>
    <dgm:cxn modelId="{7A29DF24-1249-4718-9EAC-B5283EB02EE5}" type="presOf" srcId="{FBCB83B1-F533-4314-8F24-509CAE3E61FA}" destId="{0E9A0F62-D251-4B84-B476-5993D3206A32}" srcOrd="1" destOrd="0" presId="urn:microsoft.com/office/officeart/2005/8/layout/orgChart1"/>
    <dgm:cxn modelId="{1EFBA174-9D61-4B29-BC4E-A4EC63C0459B}" type="presOf" srcId="{0E716C01-9304-4B54-9942-D1A4CBF6DBF3}" destId="{0C53798D-12AF-4CE1-B890-FA510F453573}" srcOrd="0" destOrd="0" presId="urn:microsoft.com/office/officeart/2005/8/layout/orgChart1"/>
    <dgm:cxn modelId="{73054E89-8505-4D42-8505-42A8CE7DBD24}" type="presOf" srcId="{FBCB83B1-F533-4314-8F24-509CAE3E61FA}" destId="{921545DB-DFDC-4B2E-89E8-2947C0CD7AB3}" srcOrd="0" destOrd="0" presId="urn:microsoft.com/office/officeart/2005/8/layout/orgChart1"/>
    <dgm:cxn modelId="{00623521-67A7-48D7-8C82-4122AE8627A9}" type="presOf" srcId="{F8680056-FA71-4898-B54F-177C72475D0F}" destId="{B631BF51-C283-4721-8377-3C89E2F894C5}" srcOrd="1" destOrd="0" presId="urn:microsoft.com/office/officeart/2005/8/layout/orgChart1"/>
    <dgm:cxn modelId="{2C5CCAB6-6D6A-4E20-AA78-BC33E9529164}" type="presParOf" srcId="{F0E69CF9-1DEF-4F83-BBA7-02566C7E8EB0}" destId="{A3EAF447-F069-4F70-BCB7-3A772E6C192F}" srcOrd="0" destOrd="0" presId="urn:microsoft.com/office/officeart/2005/8/layout/orgChart1"/>
    <dgm:cxn modelId="{D05A5518-F181-489B-95A2-543505F2B03B}" type="presParOf" srcId="{A3EAF447-F069-4F70-BCB7-3A772E6C192F}" destId="{04FECC4D-A955-4545-B72A-8BB359460036}" srcOrd="0" destOrd="0" presId="urn:microsoft.com/office/officeart/2005/8/layout/orgChart1"/>
    <dgm:cxn modelId="{FA86AC33-8D8C-42B5-B502-88F9252E5D49}" type="presParOf" srcId="{04FECC4D-A955-4545-B72A-8BB359460036}" destId="{F3FADFC7-EBCF-4C29-8CD4-6FBDAE4B61DD}" srcOrd="0" destOrd="0" presId="urn:microsoft.com/office/officeart/2005/8/layout/orgChart1"/>
    <dgm:cxn modelId="{5A82E503-5ED9-4F27-BDEC-5839E95C971F}" type="presParOf" srcId="{04FECC4D-A955-4545-B72A-8BB359460036}" destId="{B631BF51-C283-4721-8377-3C89E2F894C5}" srcOrd="1" destOrd="0" presId="urn:microsoft.com/office/officeart/2005/8/layout/orgChart1"/>
    <dgm:cxn modelId="{709085A1-4006-4C76-BE33-EC652CB3CCE1}" type="presParOf" srcId="{A3EAF447-F069-4F70-BCB7-3A772E6C192F}" destId="{BC2CDFB8-8FAB-484B-9C2D-E4617039BDAB}" srcOrd="1" destOrd="0" presId="urn:microsoft.com/office/officeart/2005/8/layout/orgChart1"/>
    <dgm:cxn modelId="{834FE734-622C-411A-8385-52DD448A05A4}" type="presParOf" srcId="{BC2CDFB8-8FAB-484B-9C2D-E4617039BDAB}" destId="{CC4F6ACF-2275-4B47-9A27-5F39192679C2}" srcOrd="0" destOrd="0" presId="urn:microsoft.com/office/officeart/2005/8/layout/orgChart1"/>
    <dgm:cxn modelId="{229DCF2C-FB78-41CB-BEE2-9C7BCFADE012}" type="presParOf" srcId="{BC2CDFB8-8FAB-484B-9C2D-E4617039BDAB}" destId="{0ABFB931-2CB9-4E4C-A4BD-EBFC2F20ACF5}" srcOrd="1" destOrd="0" presId="urn:microsoft.com/office/officeart/2005/8/layout/orgChart1"/>
    <dgm:cxn modelId="{6B2F6C29-C0F7-4B39-8852-1CAFDFB2A1FB}" type="presParOf" srcId="{0ABFB931-2CB9-4E4C-A4BD-EBFC2F20ACF5}" destId="{B0A323F8-F5CE-4550-BC7E-47E94231B0D2}" srcOrd="0" destOrd="0" presId="urn:microsoft.com/office/officeart/2005/8/layout/orgChart1"/>
    <dgm:cxn modelId="{63A23FD7-1D3F-479F-A9CF-7E13B43B32F0}" type="presParOf" srcId="{B0A323F8-F5CE-4550-BC7E-47E94231B0D2}" destId="{921545DB-DFDC-4B2E-89E8-2947C0CD7AB3}" srcOrd="0" destOrd="0" presId="urn:microsoft.com/office/officeart/2005/8/layout/orgChart1"/>
    <dgm:cxn modelId="{D6133B5B-9DD2-44DA-9910-A97A2EEE4100}" type="presParOf" srcId="{B0A323F8-F5CE-4550-BC7E-47E94231B0D2}" destId="{0E9A0F62-D251-4B84-B476-5993D3206A32}" srcOrd="1" destOrd="0" presId="urn:microsoft.com/office/officeart/2005/8/layout/orgChart1"/>
    <dgm:cxn modelId="{C546E927-8966-4998-A7B8-500B75855170}" type="presParOf" srcId="{0ABFB931-2CB9-4E4C-A4BD-EBFC2F20ACF5}" destId="{B6398B9D-4A01-4B12-ABCE-87BFF2CF0075}" srcOrd="1" destOrd="0" presId="urn:microsoft.com/office/officeart/2005/8/layout/orgChart1"/>
    <dgm:cxn modelId="{562BD4C9-EF63-4CDA-94B5-1977850109B0}" type="presParOf" srcId="{0ABFB931-2CB9-4E4C-A4BD-EBFC2F20ACF5}" destId="{1D1371FC-F252-452D-9DB1-2AC77A441F64}" srcOrd="2" destOrd="0" presId="urn:microsoft.com/office/officeart/2005/8/layout/orgChart1"/>
    <dgm:cxn modelId="{4DA3F9BC-8E8C-4489-B554-0A7C664E24FC}" type="presParOf" srcId="{BC2CDFB8-8FAB-484B-9C2D-E4617039BDAB}" destId="{DD02A270-F9BD-4721-A7B5-A0718A718442}" srcOrd="2" destOrd="0" presId="urn:microsoft.com/office/officeart/2005/8/layout/orgChart1"/>
    <dgm:cxn modelId="{EE476CBC-D1C3-47DD-A473-4572898114D4}" type="presParOf" srcId="{BC2CDFB8-8FAB-484B-9C2D-E4617039BDAB}" destId="{41B40712-773C-4DEC-9A6C-7B46ED4AAC19}" srcOrd="3" destOrd="0" presId="urn:microsoft.com/office/officeart/2005/8/layout/orgChart1"/>
    <dgm:cxn modelId="{016A9916-30BA-4361-97FF-2A22D662C313}" type="presParOf" srcId="{41B40712-773C-4DEC-9A6C-7B46ED4AAC19}" destId="{38C4A23B-E914-4AC4-A77B-F9B86AC246D9}" srcOrd="0" destOrd="0" presId="urn:microsoft.com/office/officeart/2005/8/layout/orgChart1"/>
    <dgm:cxn modelId="{197A02CC-CC1F-4FAA-B619-929FA703900B}" type="presParOf" srcId="{38C4A23B-E914-4AC4-A77B-F9B86AC246D9}" destId="{E2A36EBB-F119-4649-9064-A61E8162CCFC}" srcOrd="0" destOrd="0" presId="urn:microsoft.com/office/officeart/2005/8/layout/orgChart1"/>
    <dgm:cxn modelId="{4206920C-91F6-4BFB-B47C-F3D8E9D74DD2}" type="presParOf" srcId="{38C4A23B-E914-4AC4-A77B-F9B86AC246D9}" destId="{FAA96954-27A6-49BA-880B-DB2D1744A37A}" srcOrd="1" destOrd="0" presId="urn:microsoft.com/office/officeart/2005/8/layout/orgChart1"/>
    <dgm:cxn modelId="{46A79CDF-2A4B-4118-895F-E58C32AEB5B5}" type="presParOf" srcId="{41B40712-773C-4DEC-9A6C-7B46ED4AAC19}" destId="{74AE448C-76EF-47C6-A448-10AD29949B18}" srcOrd="1" destOrd="0" presId="urn:microsoft.com/office/officeart/2005/8/layout/orgChart1"/>
    <dgm:cxn modelId="{F124D24D-C10C-4A5E-BA79-B2172717BB48}" type="presParOf" srcId="{41B40712-773C-4DEC-9A6C-7B46ED4AAC19}" destId="{15CC4C37-D38B-4803-8F57-A3274F1C885B}" srcOrd="2" destOrd="0" presId="urn:microsoft.com/office/officeart/2005/8/layout/orgChart1"/>
    <dgm:cxn modelId="{19B0B4C4-828B-4661-A254-3995825EBA9D}" type="presParOf" srcId="{BC2CDFB8-8FAB-484B-9C2D-E4617039BDAB}" destId="{7FD9D392-ACBD-4846-9CA6-83E0047DBA25}" srcOrd="4" destOrd="0" presId="urn:microsoft.com/office/officeart/2005/8/layout/orgChart1"/>
    <dgm:cxn modelId="{A6F3D1A3-411B-4087-9147-134B9D4A5996}" type="presParOf" srcId="{BC2CDFB8-8FAB-484B-9C2D-E4617039BDAB}" destId="{12E3968B-6EBD-4F4E-B2A8-B1685730D1DD}" srcOrd="5" destOrd="0" presId="urn:microsoft.com/office/officeart/2005/8/layout/orgChart1"/>
    <dgm:cxn modelId="{8BBE1CCD-BE40-40CB-9E18-03CC4E97D434}" type="presParOf" srcId="{12E3968B-6EBD-4F4E-B2A8-B1685730D1DD}" destId="{2A7F4793-96C3-4DA9-9F9C-08A324FB5414}" srcOrd="0" destOrd="0" presId="urn:microsoft.com/office/officeart/2005/8/layout/orgChart1"/>
    <dgm:cxn modelId="{8D06CA04-5578-4CF6-AD7D-A4AC1D5CF902}" type="presParOf" srcId="{2A7F4793-96C3-4DA9-9F9C-08A324FB5414}" destId="{9A182F91-1C4A-481B-B152-78C3286AAD89}" srcOrd="0" destOrd="0" presId="urn:microsoft.com/office/officeart/2005/8/layout/orgChart1"/>
    <dgm:cxn modelId="{896ACBA7-0FB9-4465-ADAD-41C1E76138EB}" type="presParOf" srcId="{2A7F4793-96C3-4DA9-9F9C-08A324FB5414}" destId="{C4E4CBD5-140A-4DEA-8946-218CA6FE14A9}" srcOrd="1" destOrd="0" presId="urn:microsoft.com/office/officeart/2005/8/layout/orgChart1"/>
    <dgm:cxn modelId="{3D57153F-141B-48A9-9363-B6B73F062C6D}" type="presParOf" srcId="{12E3968B-6EBD-4F4E-B2A8-B1685730D1DD}" destId="{8AAF3E3E-2418-4953-946D-D80411EF2AA1}" srcOrd="1" destOrd="0" presId="urn:microsoft.com/office/officeart/2005/8/layout/orgChart1"/>
    <dgm:cxn modelId="{BEA2C5E4-7ED9-441C-BCE9-DE514BDD063F}" type="presParOf" srcId="{12E3968B-6EBD-4F4E-B2A8-B1685730D1DD}" destId="{3BE40C44-D2EF-4567-90A5-72454CA98FDA}" srcOrd="2" destOrd="0" presId="urn:microsoft.com/office/officeart/2005/8/layout/orgChart1"/>
    <dgm:cxn modelId="{59F5C45C-43B4-4B46-A2EB-BAA2AE0A1AC9}" type="presParOf" srcId="{BC2CDFB8-8FAB-484B-9C2D-E4617039BDAB}" destId="{C1169906-190A-4F66-9120-4BA1386BB8AB}" srcOrd="6" destOrd="0" presId="urn:microsoft.com/office/officeart/2005/8/layout/orgChart1"/>
    <dgm:cxn modelId="{925E900E-8E9B-43C3-AB25-FA30CE5E6AE3}" type="presParOf" srcId="{BC2CDFB8-8FAB-484B-9C2D-E4617039BDAB}" destId="{8D01FD93-598B-4E9C-AC14-84BE01769706}" srcOrd="7" destOrd="0" presId="urn:microsoft.com/office/officeart/2005/8/layout/orgChart1"/>
    <dgm:cxn modelId="{C61117B8-C763-491B-A178-C2E36DD97FF3}" type="presParOf" srcId="{8D01FD93-598B-4E9C-AC14-84BE01769706}" destId="{E30931A2-EFEC-4E95-A8AF-D2F0B5060085}" srcOrd="0" destOrd="0" presId="urn:microsoft.com/office/officeart/2005/8/layout/orgChart1"/>
    <dgm:cxn modelId="{A6FFF2C1-90B0-4E8D-AE9E-310DE55DC09C}" type="presParOf" srcId="{E30931A2-EFEC-4E95-A8AF-D2F0B5060085}" destId="{0C53798D-12AF-4CE1-B890-FA510F453573}" srcOrd="0" destOrd="0" presId="urn:microsoft.com/office/officeart/2005/8/layout/orgChart1"/>
    <dgm:cxn modelId="{4A769FEC-5F37-4333-8DDC-06B7129F06D4}" type="presParOf" srcId="{E30931A2-EFEC-4E95-A8AF-D2F0B5060085}" destId="{9746105B-65A4-48E8-9C0B-87A9586ADA7F}" srcOrd="1" destOrd="0" presId="urn:microsoft.com/office/officeart/2005/8/layout/orgChart1"/>
    <dgm:cxn modelId="{BF649CAA-139E-4775-9384-8AE3FB1658ED}" type="presParOf" srcId="{8D01FD93-598B-4E9C-AC14-84BE01769706}" destId="{4CE24D01-03C9-4249-B7A2-E5D599C1853C}" srcOrd="1" destOrd="0" presId="urn:microsoft.com/office/officeart/2005/8/layout/orgChart1"/>
    <dgm:cxn modelId="{56D57778-23A1-4041-AFDC-2F3F3AEB6902}" type="presParOf" srcId="{8D01FD93-598B-4E9C-AC14-84BE01769706}" destId="{5E1814E9-9D9D-4E7B-9E76-CDE104AD76E5}" srcOrd="2" destOrd="0" presId="urn:microsoft.com/office/officeart/2005/8/layout/orgChart1"/>
    <dgm:cxn modelId="{6A793516-5C0B-4674-B5BD-146A0C32F334}" type="presParOf" srcId="{A3EAF447-F069-4F70-BCB7-3A772E6C192F}" destId="{23AC9521-0462-4798-9EE4-2A198AB24A32}" srcOrd="2" destOrd="0" presId="urn:microsoft.com/office/officeart/2005/8/layout/orgChart1"/>
    <dgm:cxn modelId="{59F67408-D55E-4CA4-92C3-131809BD63C9}" type="presParOf" srcId="{F0E69CF9-1DEF-4F83-BBA7-02566C7E8EB0}" destId="{C77F307E-9D4F-44A7-91E1-70B336043FBE}" srcOrd="1" destOrd="0" presId="urn:microsoft.com/office/officeart/2005/8/layout/orgChart1"/>
    <dgm:cxn modelId="{0F751C79-644E-4D43-8BB8-702C81A201D5}" type="presParOf" srcId="{C77F307E-9D4F-44A7-91E1-70B336043FBE}" destId="{CD8D1A06-F39F-47B4-A6C2-8D9607AC2D8B}" srcOrd="0" destOrd="0" presId="urn:microsoft.com/office/officeart/2005/8/layout/orgChart1"/>
    <dgm:cxn modelId="{4A5038DC-D38C-4021-9B92-76958B8D5405}" type="presParOf" srcId="{CD8D1A06-F39F-47B4-A6C2-8D9607AC2D8B}" destId="{CCA1091B-D24B-43BC-AB18-D9C54E37A6D0}" srcOrd="0" destOrd="0" presId="urn:microsoft.com/office/officeart/2005/8/layout/orgChart1"/>
    <dgm:cxn modelId="{78F5CA40-364D-471A-822B-8EF1A11E964C}" type="presParOf" srcId="{CD8D1A06-F39F-47B4-A6C2-8D9607AC2D8B}" destId="{F03C4860-607A-4E61-ABCB-1D4FA865A3DE}" srcOrd="1" destOrd="0" presId="urn:microsoft.com/office/officeart/2005/8/layout/orgChart1"/>
    <dgm:cxn modelId="{CFAA64B4-3167-4E41-885C-19527C675B7A}" type="presParOf" srcId="{C77F307E-9D4F-44A7-91E1-70B336043FBE}" destId="{AE6E5FE6-E424-4B49-95BF-98641C6CA8C1}" srcOrd="1" destOrd="0" presId="urn:microsoft.com/office/officeart/2005/8/layout/orgChart1"/>
    <dgm:cxn modelId="{A002DD5D-2410-4FF8-BA03-409DE6CAD46D}" type="presParOf" srcId="{C77F307E-9D4F-44A7-91E1-70B336043FBE}" destId="{1DAB07C2-C2F7-4084-9DA1-8E6FD095DF48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2D8691-D285-402D-9F96-23A98D1A6FD8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lenhobots4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 результатах  ВПР, ОГЭ и ЕГЭ по математике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Ленхобоева</a:t>
            </a:r>
            <a:r>
              <a:rPr lang="ru-RU" b="1" dirty="0" smtClean="0"/>
              <a:t> Т.С., специалист отдела дошкольного и общего образования МКУ «Иволгинское РУО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5" name="Рисунок 4" descr="https://eoistver.ru/pluginfile.php/5984/course/overviewfiles/5da99a0db37beeacff5a5f3f_shutterstock_17211597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31432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математике 8 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7" cy="628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5"/>
                <a:gridCol w="1000132"/>
                <a:gridCol w="1143008"/>
                <a:gridCol w="1143008"/>
                <a:gridCol w="1571636"/>
                <a:gridCol w="1500198"/>
                <a:gridCol w="1143010"/>
              </a:tblGrid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Жапова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Е.В.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Бальбурова Т.О.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н/кат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Минеева И.А.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58,3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Лыгденова Е.Ц.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40,7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29,6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25,9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Лыгденова Е.Ц.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44,4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37,1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Дугданова Е.Б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Дугданова Е.Б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Будаева А. Ж.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Лодоева М. 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21,4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42,9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Бальжиева А.М.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с.з.д.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23,9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58,7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Бадмаева Д.М.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42,8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Перевалова Т.И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н/кат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Брюхова В.Г.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Петренко М. 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Акулова В.В.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некат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Раднаева Г.Л.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с.з.д.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Содномдашиева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С.Б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н/к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285732"/>
          <a:ext cx="8329641" cy="6143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547"/>
                <a:gridCol w="2776547"/>
                <a:gridCol w="2776547"/>
              </a:tblGrid>
              <a:tr h="5119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г.– 7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2020г. – 8 класс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учителя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человек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человек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высшей категории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первой категории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СЗД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некатегорийные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24%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выполняли</a:t>
                      </a:r>
                      <a:r>
                        <a:rPr lang="ru-RU" baseline="0" dirty="0" smtClean="0"/>
                        <a:t> ВПР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89%</a:t>
                      </a:r>
                      <a:endParaRPr lang="ru-RU" dirty="0"/>
                    </a:p>
                  </a:txBody>
                  <a:tcPr/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38%</a:t>
                      </a:r>
                      <a:endParaRPr lang="ru-RU" dirty="0"/>
                    </a:p>
                  </a:txBody>
                  <a:tcPr/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47%</a:t>
                      </a:r>
                      <a:endParaRPr lang="ru-RU" dirty="0"/>
                    </a:p>
                  </a:txBody>
                  <a:tcPr/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14,3%</a:t>
                      </a:r>
                      <a:endParaRPr lang="ru-RU" dirty="0"/>
                    </a:p>
                  </a:txBody>
                  <a:tcPr/>
                </a:tc>
              </a:tr>
              <a:tr h="511972">
                <a:tc>
                  <a:txBody>
                    <a:bodyPr/>
                    <a:lstStyle/>
                    <a:p>
                      <a:r>
                        <a:rPr lang="ru-RU" dirty="0" smtClean="0"/>
                        <a:t>«5»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 - 2019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5241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23,8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57,2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Эрдыниева С.Ф.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34,8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39,1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26,1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Эрдыниева С.Ф.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62,5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Лыгденова Е.Ц.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7,4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55,6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Трофимова Л.З.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Буданимаева Н.Н.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Орлова З.Г.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Батуева С.С.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Раднаева Ж. Р.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Лодоева М. 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Золтуева З.Ц.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Бадмаева  Д.М.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Жалсанова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С.А.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ОГЭ -2019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3437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Брюхова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В. Г.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Петренко М. 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Бамбутова М.И.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Раднаева Г.Л.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Раднаева Г.Л.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Цыренова Т.Д.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-90170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-90170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33,3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-90170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57,9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-90170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8,8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-90170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Будаева В.Д.</a:t>
                      </a: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Шобоева Ольга Петровна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Домшоева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Хондабо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Цыреновна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43890" cy="704832"/>
          </a:xfrm>
        </p:spPr>
        <p:txBody>
          <a:bodyPr/>
          <a:lstStyle/>
          <a:p>
            <a:r>
              <a:rPr lang="ru-RU" dirty="0" smtClean="0"/>
              <a:t>ЕГЭ -2019 г. базовый уровень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8258204" cy="270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76" y="4214818"/>
            <a:ext cx="6929485" cy="27699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Всего – 13 учителей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Высшая категория – 10 учителей        –         77%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Первая категория    – 2 учителя            –         15%</a:t>
            </a:r>
          </a:p>
          <a:p>
            <a:r>
              <a:rPr lang="ru-RU" sz="2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С.з.д</a:t>
            </a:r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                              – 1 учитель             –          8%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Средний стаж педагогов                         --        32г.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57158" y="500042"/>
          <a:ext cx="8329642" cy="5656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групп баллов в %  - «5»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групп баллов в %  - «4»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групп баллов в %  - «3»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186766" cy="4924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групп баллов в %  - «2»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8258204" cy="513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72452" cy="11334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Качество образования- </a:t>
            </a:r>
            <a:br>
              <a:rPr lang="ru-RU" b="1" dirty="0" smtClean="0"/>
            </a:br>
            <a:r>
              <a:rPr lang="ru-RU" b="1" dirty="0" smtClean="0"/>
              <a:t>стратегический приоритет  в развитии РФ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регулярное обновление и модернизация ФГОС,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обеспечение соответствия уровня подготовки обучающихся действующим стандартам, развитие их таланта,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обеспечение качественного образования,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преодоление любых форм неравенства,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обусловленных социально- экономическими, этнокультурными и другими факторами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dropi.ru/img/uploads/2018-12-14/6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643314"/>
            <a:ext cx="207170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sz="quarter" idx="1"/>
          </p:nvPr>
        </p:nvGraphicFramePr>
        <p:xfrm>
          <a:off x="214282" y="357166"/>
          <a:ext cx="8643996" cy="6017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928694"/>
                <a:gridCol w="1000132"/>
                <a:gridCol w="928694"/>
                <a:gridCol w="1143008"/>
                <a:gridCol w="2286014"/>
              </a:tblGrid>
              <a:tr h="34918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ЕГЭ 2019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базовый  уровень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42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50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Иволгинская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Лыгденова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Е.Ц.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Минеева И.А.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Дугданова Е.Б..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Сотниковская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Орлова З.Г.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2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Верхне-Иволгинская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Раднаева Ж.Р.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Ганзуринская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Лодоева М. 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Гильбиринская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Бальжиева А.М.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Гурульбинская СОШ 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Гомбожапова Д.С.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Гурульбинская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Гомбожапова Д.С.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2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Нижне-Иволгинская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Галсанова А.Н.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Оронгойская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Будаева В.В.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Сужинская 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38,9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Шагдуева С.К.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Иволгинская ВСОШ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Будаева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А.Ж.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43890" cy="704832"/>
          </a:xfrm>
        </p:spPr>
        <p:txBody>
          <a:bodyPr/>
          <a:lstStyle/>
          <a:p>
            <a:r>
              <a:rPr lang="ru-RU" dirty="0" smtClean="0"/>
              <a:t>ЕГЭ -2019 г. профильный уровень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8258204" cy="270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76" y="4214818"/>
            <a:ext cx="6929485" cy="27699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Всего – 9 учителей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Высшая категория – 6 учителей        –         67%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Первая категория    – 2 учителя           –       22%</a:t>
            </a:r>
          </a:p>
          <a:p>
            <a:r>
              <a:rPr lang="ru-RU" sz="2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С.з.д</a:t>
            </a:r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                              – 1 учитель           –      11%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Средний стаж педагогов                         -      30лет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43890" cy="704832"/>
          </a:xfrm>
        </p:spPr>
        <p:txBody>
          <a:bodyPr/>
          <a:lstStyle/>
          <a:p>
            <a:r>
              <a:rPr lang="ru-RU" dirty="0" smtClean="0"/>
              <a:t>ЕГЭ -2019 г. профильный уровень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8258204" cy="270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2976" y="4214818"/>
            <a:ext cx="6929485" cy="276998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Всего – 9 учителей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Высшая категория – 6 учителей        –         67%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Первая категория    – 2 учителя           –       22%</a:t>
            </a:r>
          </a:p>
          <a:p>
            <a:r>
              <a:rPr lang="ru-RU" sz="2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С.з.д</a:t>
            </a:r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                              – 1 учитель           –      11%</a:t>
            </a:r>
          </a:p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Средний стаж педагогов                         -      30лет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86834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Результаты ЕГЭ по математике 2019г.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(профильный уровень)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Средний тестовый балл </a:t>
            </a:r>
            <a:r>
              <a:rPr lang="ru-RU" sz="2800" dirty="0" smtClean="0"/>
              <a:t>(100 балльная система)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% обучающихся набравших  от 81 до 99 баллов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% обучающихся, набравших  от 61 до 80 баллов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% обучающихся, набравших  от </a:t>
            </a:r>
            <a:r>
              <a:rPr lang="en-US" sz="2800" dirty="0" smtClean="0"/>
              <a:t>min</a:t>
            </a:r>
            <a:r>
              <a:rPr lang="ru-RU" sz="2800" dirty="0" smtClean="0"/>
              <a:t> до </a:t>
            </a:r>
            <a:r>
              <a:rPr lang="en-US" sz="2800" dirty="0" smtClean="0"/>
              <a:t>6</a:t>
            </a:r>
            <a:r>
              <a:rPr lang="ru-RU" sz="2800" dirty="0" smtClean="0"/>
              <a:t>0 баллов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% обучающихся, не  преодолевших минимального порога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6766" cy="4905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ЕГЭ – 2019г. профильный уровень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642919"/>
          <a:ext cx="9144002" cy="61515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35837"/>
                <a:gridCol w="596163"/>
                <a:gridCol w="764100"/>
                <a:gridCol w="906843"/>
                <a:gridCol w="831272"/>
                <a:gridCol w="906843"/>
                <a:gridCol w="906843"/>
                <a:gridCol w="1133552"/>
                <a:gridCol w="1662549"/>
              </a:tblGrid>
              <a:tr h="41594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получивших …  баллов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средний  тестовый балл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(при 100-балльной системе)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 учителя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62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не преодолели 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min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порога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min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до 60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от 61 до 80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от 81 до 99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3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Иволгинская СОШ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Лыгденова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Е.Ц.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Минеева  И.А.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Дугданова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Е.Б.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Сотниковская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Орлова З.Г.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Гильбиринская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31,7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Бальжиева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А.М.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Нижне-Иволгинская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37,8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Галсанова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А.Н.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Оронгойская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 78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 11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 11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51,2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Будаева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В.В.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Сужинская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Шагдуева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С.К.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Ганзуринская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Лодоева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М. 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Систематическая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PISA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)(PIRLS, ICCS, TALIS и т. п.).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национальные исследования качества образования (НИКО), мониторинг формирования функциональной грамотности обучающихся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всероссийские проверочные работы (ВПР)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единый государственный экзамен (ЕГЭ), основной государственный экзамен (ОГЭ)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региональные и муниципальные мониторинговые исследования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процедуры оценки качества подготовки  обучающихся, связанные с развитием современных инструментов оценки качества образования по национальному проекту «Образование».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85728"/>
            <a:ext cx="2541270" cy="142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</a:p>
          <a:p>
            <a:endParaRPr lang="ru-RU" dirty="0" smtClean="0"/>
          </a:p>
          <a:p>
            <a:r>
              <a:rPr lang="en-US" dirty="0" smtClean="0"/>
              <a:t>E-mail     </a:t>
            </a:r>
            <a:r>
              <a:rPr lang="en-US" dirty="0" smtClean="0">
                <a:hlinkClick r:id="rId2"/>
              </a:rPr>
              <a:t>lenhobots4@mail.ru</a:t>
            </a:r>
            <a:endParaRPr lang="en-US" dirty="0" smtClean="0"/>
          </a:p>
          <a:p>
            <a:r>
              <a:rPr lang="ru-RU" dirty="0" smtClean="0"/>
              <a:t>8 983 4577439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PISA оценивает потенциал подрастающего поколения.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Россия принимает участие в исследовании с 2020 года. (1 раз в 3 года)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читательская грамотность;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естественнонаучная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компьютерная грамотность. </a:t>
            </a:r>
          </a:p>
          <a:p>
            <a:endParaRPr lang="ru-RU" dirty="0"/>
          </a:p>
        </p:txBody>
      </p:sp>
      <p:pic>
        <p:nvPicPr>
          <p:cNvPr id="4" name="Рисунок 3" descr="http://www.ds45.detkin-club.ru/images/events/scale_1200_5fae598a1835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357430"/>
            <a:ext cx="214314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PISA-for-Schools</a:t>
            </a:r>
            <a:r>
              <a:rPr lang="ru-RU" dirty="0" smtClean="0"/>
              <a:t>» (PISA для школ)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Приказу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РБ №1445 от 25.09.2019 г. « О проведении общероссийской оценки по модели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составлена база образовательных организаций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октябре - ноябре 2019 г.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Социологические опросы оценки удовлетворенности качеством образования, в которых приняли участие обучающиеся общеобразовательных организаций, их родители, руководители и педагогические работники. Определены были координаторы социологических опросов.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формате апробации в социологических опросах приняли участие 10 общеобразовательных организаций РБ.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вовлеченность обучающихся в образовательный процесс, удовлетворенность качеством общего образования,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востребованность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результатов общего образования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0"/>
            <a:ext cx="207167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PISA для школ в Иволгинском районе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Компьютерное тестирование прошли 145 обучающихся от 15 до 16 лет, попавших в случайную выборку, рожденных в период 28.08.2003г. по 15.08.2004г. Это 144 человека в возрасте 15 лет    9-10 классов, 1 человек – 11 класса. </a:t>
            </a:r>
          </a:p>
          <a:p>
            <a:r>
              <a:rPr lang="ru-RU" dirty="0" smtClean="0"/>
              <a:t>МАОУ «Иволгинская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к проведению исследования в Иволгинском районе было привлечено 28 учителей: </a:t>
            </a:r>
          </a:p>
          <a:p>
            <a:r>
              <a:rPr lang="ru-RU" dirty="0" smtClean="0"/>
              <a:t>МАОУ «Иволгинская СОШ» - 9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 - 10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- 9 человек.</a:t>
            </a:r>
          </a:p>
          <a:p>
            <a:r>
              <a:rPr lang="ru-RU" dirty="0" smtClean="0"/>
              <a:t> Для объективности  проведения присутствовали 9 общественных наблюдателей. </a:t>
            </a:r>
          </a:p>
          <a:p>
            <a:r>
              <a:rPr lang="ru-RU" dirty="0" smtClean="0"/>
              <a:t>Выполненные задания оценивались экспертами, прошедшими отбор и обучение. </a:t>
            </a:r>
          </a:p>
          <a:p>
            <a:r>
              <a:rPr lang="ru-RU" dirty="0" smtClean="0"/>
              <a:t> МКУ «Иволгинское РУО» изучен региональный отчет ФГБУ «ФИОКО» в 2019г. по результатам этих исследований.</a:t>
            </a:r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31424" y="0"/>
            <a:ext cx="161257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PISA  - 2021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Новый цикл исследования PISA пройдет в 2021 году. </a:t>
            </a:r>
          </a:p>
          <a:p>
            <a:endParaRPr lang="ru-RU" dirty="0" smtClean="0"/>
          </a:p>
          <a:p>
            <a:r>
              <a:rPr lang="ru-RU" dirty="0" smtClean="0"/>
              <a:t>Основное внимание в нем будет уделено </a:t>
            </a:r>
            <a:r>
              <a:rPr lang="ru-RU" b="1" dirty="0" smtClean="0"/>
              <a:t>математической грамотности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Дополнительное  направление впервые будет исследоваться </a:t>
            </a:r>
            <a:r>
              <a:rPr lang="ru-RU" b="1" dirty="0" err="1" smtClean="0"/>
              <a:t>креативность</a:t>
            </a:r>
            <a:r>
              <a:rPr lang="ru-RU" b="1" dirty="0" smtClean="0"/>
              <a:t> мышления </a:t>
            </a:r>
            <a:r>
              <a:rPr lang="ru-RU" dirty="0" smtClean="0"/>
              <a:t>учащихся. </a:t>
            </a:r>
          </a:p>
          <a:p>
            <a:r>
              <a:rPr lang="ru-RU" dirty="0" smtClean="0"/>
              <a:t>Планируется, что до 2024 года в подобных исследованиях будут задействованы все регионы страны</a:t>
            </a:r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0"/>
            <a:ext cx="2571736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Развитие  математического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Результаты исследований предметных и методических компетенций учителей, проведенные по Приказу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№05-307 от 29.08. 2018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В 2013 году распоряжением Правительства РФ была принята Концепция развития математического образования в РФ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 descr="https://avatars.mds.yandex.net/get-zen_doc/3413538/pub_5fbf2f729e832457050f87ec_5fc33c654c127965dbd16fd6/scale_1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14422"/>
            <a:ext cx="2816314" cy="145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6333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Результаты ВПР по  математике 7 класс 2019г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785796"/>
          <a:ext cx="8229599" cy="5806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302209"/>
                <a:gridCol w="1214446"/>
                <a:gridCol w="1143008"/>
                <a:gridCol w="1042965"/>
              </a:tblGrid>
              <a:tr h="457302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Распределение групп баллов 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%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Ф.И.О.учителя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кв.катег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стаж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Лодоева М. 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27,3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Дугарова Н.П.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Перевалова Т.И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некат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Брюхова В. Г.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Бамбутова М.И.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58,8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Гиль О.А.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22,2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44,5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33,3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Цыренова Т.Д.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с.з.д.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11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34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50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5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Шагдуева С.К.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высшая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29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9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73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18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Эрдыниева М.А.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некат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22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57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10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70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20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0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Эрдыниева М.А.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некат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>
                          <a:latin typeface="Times New Roman"/>
                        </a:rPr>
                        <a:t>22</a:t>
                      </a: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83,3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Сампилова Т.Н.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первая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3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59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457</TotalTime>
  <Words>1634</Words>
  <Application>Microsoft Office PowerPoint</Application>
  <PresentationFormat>Экран (4:3)</PresentationFormat>
  <Paragraphs>661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Начальная</vt:lpstr>
      <vt:lpstr>О результатах  ВПР, ОГЭ и ЕГЭ по математике</vt:lpstr>
      <vt:lpstr>Качество образования-  стратегический приоритет  в развитии РФ</vt:lpstr>
      <vt:lpstr>Систематическая диагностика</vt:lpstr>
      <vt:lpstr>PISA оценивает потенциал подрастающего поколения.</vt:lpstr>
      <vt:lpstr>«PISA-for-Schools» (PISA для школ)</vt:lpstr>
      <vt:lpstr>PISA для школ в Иволгинском районе</vt:lpstr>
      <vt:lpstr>PISA  - 2021</vt:lpstr>
      <vt:lpstr>Развитие  математического образования</vt:lpstr>
      <vt:lpstr>Результаты ВПР по  математике 7 класс 2019г</vt:lpstr>
      <vt:lpstr>Результаты ВПР по  математике 8 класс 2020г</vt:lpstr>
      <vt:lpstr>Слайд 11</vt:lpstr>
      <vt:lpstr>ОГЭ - 2019</vt:lpstr>
      <vt:lpstr>ОГЭ -2019</vt:lpstr>
      <vt:lpstr>ЕГЭ -2019 г. базовый уровень</vt:lpstr>
      <vt:lpstr>Слайд 15</vt:lpstr>
      <vt:lpstr>Распределение групп баллов в %  - «5»</vt:lpstr>
      <vt:lpstr>Распределение групп баллов в %  - «4»</vt:lpstr>
      <vt:lpstr>Распределение групп баллов в %  - «3»</vt:lpstr>
      <vt:lpstr>Распределение групп баллов в %  - «2»</vt:lpstr>
      <vt:lpstr>Слайд 20</vt:lpstr>
      <vt:lpstr>ЕГЭ -2019 г. профильный уровень</vt:lpstr>
      <vt:lpstr>ЕГЭ -2019 г. профильный уровень</vt:lpstr>
      <vt:lpstr>Результаты ЕГЭ по математике 2019г. (профильный уровень)</vt:lpstr>
      <vt:lpstr>Средний тестовый балл (100 балльная система)</vt:lpstr>
      <vt:lpstr>% обучающихся набравших  от 81 до 99 баллов</vt:lpstr>
      <vt:lpstr>% обучающихся, набравших  от 61 до 80 баллов</vt:lpstr>
      <vt:lpstr>% обучающихся, набравших  от min до 60 баллов</vt:lpstr>
      <vt:lpstr>% обучающихся, не  преодолевших минимального порога</vt:lpstr>
      <vt:lpstr>ЕГЭ – 2019г. профильный уровень</vt:lpstr>
      <vt:lpstr>Слайд 30</vt:lpstr>
    </vt:vector>
  </TitlesOfParts>
  <Company>ruo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</dc:title>
  <dc:creator>User</dc:creator>
  <cp:lastModifiedBy>User</cp:lastModifiedBy>
  <cp:revision>52</cp:revision>
  <dcterms:created xsi:type="dcterms:W3CDTF">2021-04-16T03:07:58Z</dcterms:created>
  <dcterms:modified xsi:type="dcterms:W3CDTF">2021-04-27T07:41:10Z</dcterms:modified>
</cp:coreProperties>
</file>